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6"/>
  </p:notesMasterIdLst>
  <p:sldIdLst>
    <p:sldId id="256" r:id="rId2"/>
    <p:sldId id="257" r:id="rId3"/>
    <p:sldId id="258" r:id="rId4"/>
    <p:sldId id="298" r:id="rId5"/>
    <p:sldId id="299" r:id="rId6"/>
    <p:sldId id="270" r:id="rId7"/>
    <p:sldId id="276" r:id="rId8"/>
    <p:sldId id="300" r:id="rId9"/>
    <p:sldId id="266" r:id="rId10"/>
    <p:sldId id="302" r:id="rId11"/>
    <p:sldId id="309" r:id="rId12"/>
    <p:sldId id="310" r:id="rId13"/>
    <p:sldId id="304" r:id="rId14"/>
    <p:sldId id="279" r:id="rId15"/>
  </p:sldIdLst>
  <p:sldSz cx="9144000" cy="5143500" type="screen16x9"/>
  <p:notesSz cx="6858000" cy="9144000"/>
  <p:embeddedFontLst>
    <p:embeddedFont>
      <p:font typeface="Cascadia Code Light" panose="020B0609020000020004" pitchFamily="49" charset="0"/>
      <p:regular r:id="rId17"/>
    </p:embeddedFont>
    <p:embeddedFont>
      <p:font typeface="Source Code Pro Light" panose="020B0409030403020204" pitchFamily="49" charset="0"/>
      <p:regular r:id="rId18"/>
      <p:bold r:id="rId19"/>
      <p:italic r:id="rId20"/>
      <p:boldItalic r:id="rId21"/>
    </p:embeddedFont>
    <p:embeddedFont>
      <p:font typeface="Teko" panose="020B0604020202020204" charset="0"/>
      <p:regular r:id="rId22"/>
      <p:bold r:id="rId23"/>
    </p:embeddedFont>
    <p:embeddedFont>
      <p:font typeface="Teko Light" panose="020B0604020202020204" charset="0"/>
      <p:regular r:id="rId24"/>
      <p:bold r:id="rId25"/>
    </p:embeddedFont>
    <p:embeddedFont>
      <p:font typeface="Teko Medium" panose="020B060402020202020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71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0C0C0C"/>
    <a:srgbClr val="1E1E1E"/>
    <a:srgbClr val="00A29E"/>
    <a:srgbClr val="202224"/>
    <a:srgbClr val="7CFF05"/>
    <a:srgbClr val="9FFF3F"/>
    <a:srgbClr val="CCFF33"/>
    <a:srgbClr val="FCE700"/>
    <a:srgbClr val="06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65" autoAdjust="0"/>
  </p:normalViewPr>
  <p:slideViewPr>
    <p:cSldViewPr snapToGrid="0">
      <p:cViewPr varScale="1">
        <p:scale>
          <a:sx n="143" d="100"/>
          <a:sy n="143" d="100"/>
        </p:scale>
        <p:origin x="126" y="114"/>
      </p:cViewPr>
      <p:guideLst>
        <p:guide orient="horz" pos="10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gif>
</file>

<file path=ppt/media/image12.png>
</file>

<file path=ppt/media/image13.gif>
</file>

<file path=ppt/media/image14.gif>
</file>

<file path=ppt/media/image15.png>
</file>

<file path=ppt/media/image16.png>
</file>

<file path=ppt/media/image17.gif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564156046e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564156046e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564156046e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564156046e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54713f6f7e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54713f6f7e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5868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5465e7bc0b_1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5465e7bc0b_1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0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3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 ">
  <p:cSld name="CUSTOM_16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17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ubTitle" idx="1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2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ctrTitle" idx="3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 2">
  <p:cSld name="CUSTOM_19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2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3"/>
          </p:nvPr>
        </p:nvSpPr>
        <p:spPr>
          <a:xfrm>
            <a:off x="83600" y="1303504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ctrTitle" idx="4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5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ctrTitle" idx="6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text">
  <p:cSld name="CUSTOM_8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CUSTOM_11_1_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1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20222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9" r:id="rId7"/>
    <p:sldLayoutId id="2147483661" r:id="rId8"/>
    <p:sldLayoutId id="2147483662" r:id="rId9"/>
    <p:sldLayoutId id="2147483665" r:id="rId10"/>
    <p:sldLayoutId id="2147483666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ron.fandom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dolimg.com/franchise/tron/html/codex/tron-weapons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3000"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3"/>
          <p:cNvSpPr txBox="1">
            <a:spLocks noGrp="1"/>
          </p:cNvSpPr>
          <p:nvPr>
            <p:ph type="subTitle" idx="1"/>
          </p:nvPr>
        </p:nvSpPr>
        <p:spPr>
          <a:xfrm>
            <a:off x="243308" y="3144781"/>
            <a:ext cx="2733231" cy="9337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BY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2020510171	</a:t>
            </a:r>
            <a:r>
              <a:rPr lang="en-US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SUDE</a:t>
            </a: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 KÜNDÜROĞLU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2020510201	</a:t>
            </a:r>
            <a:r>
              <a:rPr lang="en-US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ZÜBEYDE</a:t>
            </a: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 ELİF ARAL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2021510119	</a:t>
            </a:r>
            <a:r>
              <a:rPr lang="en-US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EMRE</a:t>
            </a: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 KERMAN</a:t>
            </a:r>
          </a:p>
        </p:txBody>
      </p:sp>
      <p:sp>
        <p:nvSpPr>
          <p:cNvPr id="4" name="Google Shape;499;p23">
            <a:extLst>
              <a:ext uri="{FF2B5EF4-FFF2-40B4-BE49-F238E27FC236}">
                <a16:creationId xmlns:a16="http://schemas.microsoft.com/office/drawing/2014/main" id="{F8DCC7E9-B8A8-ADE1-8FD4-0BEC3CC237A0}"/>
              </a:ext>
            </a:extLst>
          </p:cNvPr>
          <p:cNvSpPr txBox="1">
            <a:spLocks/>
          </p:cNvSpPr>
          <p:nvPr/>
        </p:nvSpPr>
        <p:spPr>
          <a:xfrm>
            <a:off x="243309" y="2378588"/>
            <a:ext cx="2733231" cy="70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 b="0" i="0" u="none" strike="noStrike" cap="none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GB" sz="2000" dirty="0"/>
              <a:t>Project</a:t>
            </a:r>
            <a:r>
              <a:rPr lang="en-GB" sz="2000" dirty="0">
                <a:solidFill>
                  <a:srgbClr val="00FFFF"/>
                </a:solidFill>
              </a:rPr>
              <a:t>-</a:t>
            </a:r>
            <a:r>
              <a:rPr lang="en-GB" sz="2000" dirty="0"/>
              <a:t>1: </a:t>
            </a:r>
            <a:r>
              <a:rPr lang="en-GB" sz="2000" dirty="0">
                <a:solidFill>
                  <a:schemeClr val="accent1"/>
                </a:solidFill>
              </a:rPr>
              <a:t>Archery</a:t>
            </a:r>
            <a:r>
              <a:rPr lang="en-GB" sz="2000" dirty="0"/>
              <a:t> Game</a:t>
            </a:r>
          </a:p>
          <a:p>
            <a:r>
              <a:rPr lang="en-GB" sz="2000" dirty="0">
                <a:solidFill>
                  <a:schemeClr val="accent1"/>
                </a:solidFill>
              </a:rPr>
              <a:t>CME</a:t>
            </a:r>
            <a:r>
              <a:rPr lang="en-GB" sz="2000" dirty="0">
                <a:solidFill>
                  <a:srgbClr val="00FFFF"/>
                </a:solidFill>
              </a:rPr>
              <a:t>1251</a:t>
            </a:r>
            <a:r>
              <a:rPr lang="en-GB" sz="2000" dirty="0"/>
              <a:t> Project Based Learning</a:t>
            </a:r>
          </a:p>
        </p:txBody>
      </p:sp>
      <p:pic>
        <p:nvPicPr>
          <p:cNvPr id="7" name="Resim 4">
            <a:extLst>
              <a:ext uri="{FF2B5EF4-FFF2-40B4-BE49-F238E27FC236}">
                <a16:creationId xmlns:a16="http://schemas.microsoft.com/office/drawing/2014/main" id="{1D542196-6189-9E61-3D12-FF77268CC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172" y="72911"/>
            <a:ext cx="1341828" cy="451576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A82FDBBF-376D-11FD-4E62-985AAB39A60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02" b="16154"/>
          <a:stretch/>
        </p:blipFill>
        <p:spPr>
          <a:xfrm>
            <a:off x="243309" y="714433"/>
            <a:ext cx="4940532" cy="128428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11;p24">
            <a:extLst>
              <a:ext uri="{FF2B5EF4-FFF2-40B4-BE49-F238E27FC236}">
                <a16:creationId xmlns:a16="http://schemas.microsoft.com/office/drawing/2014/main" id="{22A0270E-9A22-5C45-DDF1-7DF400D353F4}"/>
              </a:ext>
            </a:extLst>
          </p:cNvPr>
          <p:cNvSpPr txBox="1">
            <a:spLocks/>
          </p:cNvSpPr>
          <p:nvPr/>
        </p:nvSpPr>
        <p:spPr>
          <a:xfrm>
            <a:off x="1580435" y="2117514"/>
            <a:ext cx="2452553" cy="12687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6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PROBLEMS ENCOUNTERED</a:t>
            </a:r>
          </a:p>
        </p:txBody>
      </p:sp>
      <p:sp>
        <p:nvSpPr>
          <p:cNvPr id="8" name="Google Shape;513;p24">
            <a:extLst>
              <a:ext uri="{FF2B5EF4-FFF2-40B4-BE49-F238E27FC236}">
                <a16:creationId xmlns:a16="http://schemas.microsoft.com/office/drawing/2014/main" id="{A1F747A9-7D17-93DB-8B3C-0C943768D422}"/>
              </a:ext>
            </a:extLst>
          </p:cNvPr>
          <p:cNvSpPr txBox="1">
            <a:spLocks/>
          </p:cNvSpPr>
          <p:nvPr/>
        </p:nvSpPr>
        <p:spPr>
          <a:xfrm>
            <a:off x="2507138" y="1694587"/>
            <a:ext cx="599146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4400" dirty="0">
                <a:solidFill>
                  <a:srgbClr val="FFC000"/>
                </a:solidFill>
                <a:latin typeface="Teko"/>
                <a:ea typeface="Teko"/>
                <a:cs typeface="Teko"/>
                <a:sym typeface="Teko"/>
              </a:rPr>
              <a:t>02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2B58E7-F0A3-F819-CBAE-74A6B7BD39AD}"/>
              </a:ext>
            </a:extLst>
          </p:cNvPr>
          <p:cNvSpPr txBox="1"/>
          <p:nvPr/>
        </p:nvSpPr>
        <p:spPr>
          <a:xfrm>
            <a:off x="4947129" y="1694587"/>
            <a:ext cx="31242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Randomizing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Sets And Health Statements</a:t>
            </a:r>
            <a:b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</a:br>
            <a:endParaRPr lang="en-US" sz="1800" dirty="0">
              <a:solidFill>
                <a:schemeClr val="bg1"/>
              </a:solidFill>
              <a:latin typeface="Teko" panose="020B0604020202020204" charset="0"/>
              <a:cs typeface="Teko" panose="020B0604020202020204" charset="0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Printing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The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Coordinate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noProof="1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Plane &amp;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Showing Players</a:t>
            </a:r>
          </a:p>
        </p:txBody>
      </p:sp>
    </p:spTree>
    <p:extLst>
      <p:ext uri="{BB962C8B-B14F-4D97-AF65-F5344CB8AC3E}">
        <p14:creationId xmlns:p14="http://schemas.microsoft.com/office/powerpoint/2010/main" val="1584535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D99E7C1-2147-2A98-B0C4-10BFDD90713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4125953" y="443987"/>
            <a:ext cx="4587300" cy="946200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P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rinting</a:t>
            </a:r>
            <a:r>
              <a:rPr lang="tr-TR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T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he</a:t>
            </a:r>
            <a:r>
              <a:rPr lang="tr-TR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C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oordinate</a:t>
            </a:r>
            <a:r>
              <a:rPr lang="tr-TR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noProof="1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P</a:t>
            </a:r>
            <a:r>
              <a:rPr lang="en-US" sz="3200" noProof="1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lane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&amp;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S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howing </a:t>
            </a:r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P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layers</a:t>
            </a:r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A6B571C-216C-7C2F-36B7-3FEEF7C2CACC}"/>
              </a:ext>
            </a:extLst>
          </p:cNvPr>
          <p:cNvGrpSpPr/>
          <p:nvPr/>
        </p:nvGrpSpPr>
        <p:grpSpPr>
          <a:xfrm>
            <a:off x="299673" y="50870"/>
            <a:ext cx="2938458" cy="1732434"/>
            <a:chOff x="407141" y="2710894"/>
            <a:chExt cx="3775111" cy="222119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FAA1603-FC85-747A-00B8-B9E579BC8329}"/>
                </a:ext>
              </a:extLst>
            </p:cNvPr>
            <p:cNvSpPr/>
            <p:nvPr/>
          </p:nvSpPr>
          <p:spPr>
            <a:xfrm>
              <a:off x="491279" y="2710894"/>
              <a:ext cx="3690973" cy="2145658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291DA7A-7A9D-DF30-789E-7366E5B82859}"/>
                </a:ext>
              </a:extLst>
            </p:cNvPr>
            <p:cNvSpPr/>
            <p:nvPr/>
          </p:nvSpPr>
          <p:spPr>
            <a:xfrm>
              <a:off x="407141" y="2786430"/>
              <a:ext cx="3690973" cy="214565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" descr="A] THE GRID on Make a GIF">
              <a:extLst>
                <a:ext uri="{FF2B5EF4-FFF2-40B4-BE49-F238E27FC236}">
                  <a16:creationId xmlns:a16="http://schemas.microsoft.com/office/drawing/2014/main" id="{DBE73DBA-3CDD-FFC9-79E3-C0A646A6D5E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01"/>
            <a:stretch/>
          </p:blipFill>
          <p:spPr bwMode="auto">
            <a:xfrm>
              <a:off x="537161" y="3013034"/>
              <a:ext cx="3429000" cy="17874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990AD97-B5E0-B95B-468B-4DB290E00A81}"/>
                </a:ext>
              </a:extLst>
            </p:cNvPr>
            <p:cNvSpPr/>
            <p:nvPr/>
          </p:nvSpPr>
          <p:spPr>
            <a:xfrm>
              <a:off x="537161" y="2872906"/>
              <a:ext cx="64479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6202C4E-AEDD-B41D-3CAC-F3DEA6D752E1}"/>
                </a:ext>
              </a:extLst>
            </p:cNvPr>
            <p:cNvSpPr/>
            <p:nvPr/>
          </p:nvSpPr>
          <p:spPr>
            <a:xfrm>
              <a:off x="651476" y="2872870"/>
              <a:ext cx="65092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D7248C9-92C9-4C0B-EF2B-0010A686D8F6}"/>
                </a:ext>
              </a:extLst>
            </p:cNvPr>
            <p:cNvSpPr/>
            <p:nvPr/>
          </p:nvSpPr>
          <p:spPr>
            <a:xfrm>
              <a:off x="766569" y="2872870"/>
              <a:ext cx="65092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BBCFD284-16D6-0680-CC07-603D3247D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902" y="1922700"/>
            <a:ext cx="5606195" cy="318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95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579C686-16C2-5276-DFE5-8829BBE3E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463"/>
            <a:ext cx="7000286" cy="462870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30E4C9B-1E71-1E88-5DCB-B92FBDC87A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445" y="483385"/>
            <a:ext cx="4567800" cy="946200"/>
          </a:xfrm>
        </p:spPr>
        <p:txBody>
          <a:bodyPr/>
          <a:lstStyle/>
          <a:p>
            <a:r>
              <a:rPr lang="en-US" sz="3200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R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andomizing</a:t>
            </a:r>
            <a:r>
              <a:rPr lang="tr-TR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S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ets </a:t>
            </a:r>
            <a:r>
              <a:rPr lang="en-US" sz="3200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A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nd </a:t>
            </a:r>
            <a:r>
              <a:rPr lang="en-US" sz="3200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H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ealth </a:t>
            </a:r>
            <a:r>
              <a:rPr lang="en-US" sz="3200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S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tatements</a:t>
            </a:r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8056E04-9BB5-2279-CF65-AA6DC1F1C9C9}"/>
              </a:ext>
            </a:extLst>
          </p:cNvPr>
          <p:cNvGrpSpPr/>
          <p:nvPr/>
        </p:nvGrpSpPr>
        <p:grpSpPr>
          <a:xfrm>
            <a:off x="5930900" y="3454401"/>
            <a:ext cx="2832100" cy="1473200"/>
            <a:chOff x="4677839" y="611933"/>
            <a:chExt cx="3722667" cy="18509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4984BE0-87DD-0845-5B14-A605B87A678A}"/>
                </a:ext>
              </a:extLst>
            </p:cNvPr>
            <p:cNvSpPr/>
            <p:nvPr/>
          </p:nvSpPr>
          <p:spPr>
            <a:xfrm>
              <a:off x="4761977" y="611933"/>
              <a:ext cx="3638529" cy="1775403"/>
            </a:xfrm>
            <a:prstGeom prst="rect">
              <a:avLst/>
            </a:prstGeom>
            <a:solidFill>
              <a:srgbClr val="00A2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0460385-046C-A40C-4574-06A4B230022A}"/>
                </a:ext>
              </a:extLst>
            </p:cNvPr>
            <p:cNvSpPr/>
            <p:nvPr/>
          </p:nvSpPr>
          <p:spPr>
            <a:xfrm>
              <a:off x="4677839" y="687469"/>
              <a:ext cx="3638529" cy="1775403"/>
            </a:xfrm>
            <a:prstGeom prst="rect">
              <a:avLst/>
            </a:prstGeom>
            <a:solidFill>
              <a:srgbClr val="00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pic>
          <p:nvPicPr>
            <p:cNvPr id="20" name="Picture 6" descr="TRON | FAUSTUS CROW">
              <a:extLst>
                <a:ext uri="{FF2B5EF4-FFF2-40B4-BE49-F238E27FC236}">
                  <a16:creationId xmlns:a16="http://schemas.microsoft.com/office/drawing/2014/main" id="{E831C9B9-DFA2-67AA-B170-0A14BD5EEE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75815" y="894018"/>
              <a:ext cx="3433761" cy="14538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059C4A8-A1B5-6D4C-74CB-C7CBC4DF2B35}"/>
                </a:ext>
              </a:extLst>
            </p:cNvPr>
            <p:cNvSpPr/>
            <p:nvPr/>
          </p:nvSpPr>
          <p:spPr>
            <a:xfrm>
              <a:off x="4775815" y="775076"/>
              <a:ext cx="64479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3D883AA-D1D4-AB59-43F6-2C9E72E92919}"/>
                </a:ext>
              </a:extLst>
            </p:cNvPr>
            <p:cNvSpPr/>
            <p:nvPr/>
          </p:nvSpPr>
          <p:spPr>
            <a:xfrm>
              <a:off x="4890130" y="775040"/>
              <a:ext cx="65092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A252B89-3A73-6FAC-DE9A-47CA1B02583B}"/>
                </a:ext>
              </a:extLst>
            </p:cNvPr>
            <p:cNvSpPr/>
            <p:nvPr/>
          </p:nvSpPr>
          <p:spPr>
            <a:xfrm>
              <a:off x="5005223" y="775040"/>
              <a:ext cx="65092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6195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53C1803D-DE07-FCA0-A628-428A795C9E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5475" y="875407"/>
            <a:ext cx="4375944" cy="783000"/>
          </a:xfrm>
        </p:spPr>
        <p:txBody>
          <a:bodyPr/>
          <a:lstStyle/>
          <a:p>
            <a:r>
              <a:rPr lang="en-US" dirty="0"/>
              <a:t>In this project we learned; </a:t>
            </a:r>
            <a:endParaRPr lang="tr-TR" dirty="0"/>
          </a:p>
          <a:p>
            <a:pPr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tr-TR" dirty="0"/>
              <a:t>H</a:t>
            </a:r>
            <a:r>
              <a:rPr lang="en-US" dirty="0"/>
              <a:t>ow to overcome problems with a limited set of tools</a:t>
            </a:r>
            <a:endParaRPr lang="tr-TR" dirty="0"/>
          </a:p>
          <a:p>
            <a:pPr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n-US" dirty="0"/>
              <a:t>Development with a team and workflow</a:t>
            </a:r>
            <a:endParaRPr lang="tr-TR" dirty="0"/>
          </a:p>
          <a:p>
            <a:pPr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n-US" dirty="0"/>
              <a:t>Improvise, adapt, overcome</a:t>
            </a:r>
          </a:p>
        </p:txBody>
      </p:sp>
      <p:sp>
        <p:nvSpPr>
          <p:cNvPr id="7" name="Google Shape;511;p24">
            <a:extLst>
              <a:ext uri="{FF2B5EF4-FFF2-40B4-BE49-F238E27FC236}">
                <a16:creationId xmlns:a16="http://schemas.microsoft.com/office/drawing/2014/main" id="{22A0270E-9A22-5C45-DDF1-7DF400D353F4}"/>
              </a:ext>
            </a:extLst>
          </p:cNvPr>
          <p:cNvSpPr txBox="1">
            <a:spLocks/>
          </p:cNvSpPr>
          <p:nvPr/>
        </p:nvSpPr>
        <p:spPr>
          <a:xfrm>
            <a:off x="793408" y="1231140"/>
            <a:ext cx="1728814" cy="7510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6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Conclusion</a:t>
            </a:r>
          </a:p>
        </p:txBody>
      </p:sp>
      <p:sp>
        <p:nvSpPr>
          <p:cNvPr id="8" name="Google Shape;513;p24">
            <a:extLst>
              <a:ext uri="{FF2B5EF4-FFF2-40B4-BE49-F238E27FC236}">
                <a16:creationId xmlns:a16="http://schemas.microsoft.com/office/drawing/2014/main" id="{A1F747A9-7D17-93DB-8B3C-0C943768D422}"/>
              </a:ext>
            </a:extLst>
          </p:cNvPr>
          <p:cNvSpPr txBox="1">
            <a:spLocks/>
          </p:cNvSpPr>
          <p:nvPr/>
        </p:nvSpPr>
        <p:spPr>
          <a:xfrm>
            <a:off x="1288305" y="676422"/>
            <a:ext cx="73902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" sz="4400" dirty="0">
                <a:solidFill>
                  <a:srgbClr val="00FFFF"/>
                </a:solidFill>
                <a:latin typeface="Teko"/>
                <a:ea typeface="Teko"/>
                <a:cs typeface="Teko"/>
                <a:sym typeface="Teko"/>
              </a:rPr>
              <a:t>03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91FCD69-CF20-66CD-09E0-AD55F91C79BD}"/>
              </a:ext>
            </a:extLst>
          </p:cNvPr>
          <p:cNvGrpSpPr/>
          <p:nvPr/>
        </p:nvGrpSpPr>
        <p:grpSpPr>
          <a:xfrm>
            <a:off x="2067575" y="2481954"/>
            <a:ext cx="4958459" cy="2155338"/>
            <a:chOff x="2230963" y="2481954"/>
            <a:chExt cx="4958459" cy="2155338"/>
          </a:xfrm>
        </p:grpSpPr>
        <p:pic>
          <p:nvPicPr>
            <p:cNvPr id="6146" name="Picture 2" descr="Tron GIF | GIFER">
              <a:extLst>
                <a:ext uri="{FF2B5EF4-FFF2-40B4-BE49-F238E27FC236}">
                  <a16:creationId xmlns:a16="http://schemas.microsoft.com/office/drawing/2014/main" id="{464404ED-08DA-7A47-4511-7D962CC62F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116" b="5334"/>
            <a:stretch/>
          </p:blipFill>
          <p:spPr bwMode="auto">
            <a:xfrm>
              <a:off x="2522221" y="2657923"/>
              <a:ext cx="4375944" cy="1803400"/>
            </a:xfrm>
            <a:prstGeom prst="roundRect">
              <a:avLst>
                <a:gd name="adj" fmla="val 0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softEdge rad="63500"/>
            </a:effectLst>
          </p:spPr>
        </p:pic>
        <p:sp>
          <p:nvSpPr>
            <p:cNvPr id="2" name="Google Shape;1142;p37">
              <a:extLst>
                <a:ext uri="{FF2B5EF4-FFF2-40B4-BE49-F238E27FC236}">
                  <a16:creationId xmlns:a16="http://schemas.microsoft.com/office/drawing/2014/main" id="{CC1B74D9-12AD-CD50-0302-F92BD2B4054B}"/>
                </a:ext>
              </a:extLst>
            </p:cNvPr>
            <p:cNvSpPr/>
            <p:nvPr/>
          </p:nvSpPr>
          <p:spPr>
            <a:xfrm>
              <a:off x="6606905" y="2489200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" name="Google Shape;1143;p37">
              <a:extLst>
                <a:ext uri="{FF2B5EF4-FFF2-40B4-BE49-F238E27FC236}">
                  <a16:creationId xmlns:a16="http://schemas.microsoft.com/office/drawing/2014/main" id="{E82CFD74-B0CF-E31B-D1ED-E452863863DE}"/>
                </a:ext>
              </a:extLst>
            </p:cNvPr>
            <p:cNvSpPr/>
            <p:nvPr/>
          </p:nvSpPr>
          <p:spPr>
            <a:xfrm flipH="1">
              <a:off x="6616835" y="4292600"/>
              <a:ext cx="562655" cy="344692"/>
            </a:xfrm>
            <a:custGeom>
              <a:avLst/>
              <a:gdLst/>
              <a:ahLst/>
              <a:cxnLst/>
              <a:rect l="l" t="t" r="r" b="b"/>
              <a:pathLst>
                <a:path w="12610" h="7454" extrusionOk="0">
                  <a:moveTo>
                    <a:pt x="1" y="1"/>
                  </a:moveTo>
                  <a:lnTo>
                    <a:pt x="1" y="4215"/>
                  </a:lnTo>
                  <a:lnTo>
                    <a:pt x="3227" y="7454"/>
                  </a:lnTo>
                  <a:lnTo>
                    <a:pt x="12609" y="7454"/>
                  </a:lnTo>
                  <a:lnTo>
                    <a:pt x="12609" y="7251"/>
                  </a:lnTo>
                  <a:lnTo>
                    <a:pt x="3311" y="7251"/>
                  </a:lnTo>
                  <a:lnTo>
                    <a:pt x="203" y="4132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1142;p37">
              <a:extLst>
                <a:ext uri="{FF2B5EF4-FFF2-40B4-BE49-F238E27FC236}">
                  <a16:creationId xmlns:a16="http://schemas.microsoft.com/office/drawing/2014/main" id="{C14FE49D-C923-C1D3-BCB2-F4F69FB7E7B5}"/>
                </a:ext>
              </a:extLst>
            </p:cNvPr>
            <p:cNvSpPr/>
            <p:nvPr/>
          </p:nvSpPr>
          <p:spPr>
            <a:xfrm flipH="1">
              <a:off x="2230963" y="2481954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1142;p37">
              <a:extLst>
                <a:ext uri="{FF2B5EF4-FFF2-40B4-BE49-F238E27FC236}">
                  <a16:creationId xmlns:a16="http://schemas.microsoft.com/office/drawing/2014/main" id="{0EA63F2E-D6EB-16AC-DB45-EACC6580E112}"/>
                </a:ext>
              </a:extLst>
            </p:cNvPr>
            <p:cNvSpPr/>
            <p:nvPr/>
          </p:nvSpPr>
          <p:spPr>
            <a:xfrm flipH="1" flipV="1">
              <a:off x="2230964" y="4285354"/>
              <a:ext cx="582516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3553049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46"/>
          <p:cNvSpPr txBox="1">
            <a:spLocks noGrp="1"/>
          </p:cNvSpPr>
          <p:nvPr>
            <p:ph type="ctrTitle"/>
          </p:nvPr>
        </p:nvSpPr>
        <p:spPr>
          <a:xfrm>
            <a:off x="1636199" y="508205"/>
            <a:ext cx="2303700" cy="101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THANK YOU</a:t>
            </a:r>
            <a:br>
              <a:rPr lang="es" dirty="0"/>
            </a:br>
            <a:r>
              <a:rPr lang="es" dirty="0"/>
              <a:t>FOR EVERYONE WHO LISTENED US</a:t>
            </a:r>
            <a:endParaRPr dirty="0"/>
          </a:p>
        </p:txBody>
      </p:sp>
      <p:sp>
        <p:nvSpPr>
          <p:cNvPr id="1846" name="Google Shape;1846;p46"/>
          <p:cNvSpPr/>
          <p:nvPr/>
        </p:nvSpPr>
        <p:spPr>
          <a:xfrm rot="5400000">
            <a:off x="2093198" y="2353864"/>
            <a:ext cx="4957603" cy="423876"/>
          </a:xfrm>
          <a:custGeom>
            <a:avLst/>
            <a:gdLst/>
            <a:ahLst/>
            <a:cxnLst/>
            <a:rect l="l" t="t" r="r" b="b"/>
            <a:pathLst>
              <a:path w="107195" h="6785" extrusionOk="0">
                <a:moveTo>
                  <a:pt x="30398" y="0"/>
                </a:moveTo>
                <a:lnTo>
                  <a:pt x="27181" y="6727"/>
                </a:lnTo>
                <a:lnTo>
                  <a:pt x="0" y="6727"/>
                </a:lnTo>
                <a:lnTo>
                  <a:pt x="0" y="6784"/>
                </a:lnTo>
                <a:lnTo>
                  <a:pt x="27217" y="6784"/>
                </a:lnTo>
                <a:lnTo>
                  <a:pt x="30434" y="53"/>
                </a:lnTo>
                <a:lnTo>
                  <a:pt x="71874" y="53"/>
                </a:lnTo>
                <a:lnTo>
                  <a:pt x="75290" y="6771"/>
                </a:lnTo>
                <a:lnTo>
                  <a:pt x="75295" y="6784"/>
                </a:lnTo>
                <a:lnTo>
                  <a:pt x="107195" y="6784"/>
                </a:lnTo>
                <a:lnTo>
                  <a:pt x="107195" y="6727"/>
                </a:lnTo>
                <a:lnTo>
                  <a:pt x="75330" y="6727"/>
                </a:lnTo>
                <a:lnTo>
                  <a:pt x="71914" y="14"/>
                </a:lnTo>
                <a:lnTo>
                  <a:pt x="71905" y="0"/>
                </a:lnTo>
                <a:close/>
              </a:path>
            </a:pathLst>
          </a:custGeom>
          <a:solidFill>
            <a:srgbClr val="4DFFFF"/>
          </a:solidFill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7" name="Google Shape;1847;p46"/>
          <p:cNvSpPr/>
          <p:nvPr/>
        </p:nvSpPr>
        <p:spPr>
          <a:xfrm>
            <a:off x="3329601" y="87000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8" name="Google Shape;1848;p46"/>
          <p:cNvSpPr/>
          <p:nvPr/>
        </p:nvSpPr>
        <p:spPr>
          <a:xfrm flipH="1">
            <a:off x="3328699" y="1315807"/>
            <a:ext cx="583118" cy="344692"/>
          </a:xfrm>
          <a:custGeom>
            <a:avLst/>
            <a:gdLst/>
            <a:ahLst/>
            <a:cxnLst/>
            <a:rect l="l" t="t" r="r" b="b"/>
            <a:pathLst>
              <a:path w="12610" h="7454" extrusionOk="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849" name="Google Shape;1849;p46"/>
          <p:cNvCxnSpPr/>
          <p:nvPr/>
        </p:nvCxnSpPr>
        <p:spPr>
          <a:xfrm rot="10800000">
            <a:off x="1636199" y="191643"/>
            <a:ext cx="0" cy="136950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0" name="Google Shape;1850;p46"/>
          <p:cNvSpPr/>
          <p:nvPr/>
        </p:nvSpPr>
        <p:spPr>
          <a:xfrm rot="-5400000">
            <a:off x="4033532" y="741037"/>
            <a:ext cx="144800" cy="125911"/>
          </a:xfrm>
          <a:custGeom>
            <a:avLst/>
            <a:gdLst/>
            <a:ahLst/>
            <a:cxnLst/>
            <a:rect l="l" t="t" r="r" b="b"/>
            <a:pathLst>
              <a:path w="4561" h="3966" extrusionOk="0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2" name="Google Shape;1852;p46"/>
          <p:cNvSpPr/>
          <p:nvPr/>
        </p:nvSpPr>
        <p:spPr>
          <a:xfrm>
            <a:off x="4316561" y="0"/>
            <a:ext cx="87000" cy="87000"/>
          </a:xfrm>
          <a:prstGeom prst="rect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1852;p46">
            <a:extLst>
              <a:ext uri="{FF2B5EF4-FFF2-40B4-BE49-F238E27FC236}">
                <a16:creationId xmlns:a16="http://schemas.microsoft.com/office/drawing/2014/main" id="{E33E13DF-886B-1FE0-12FA-3AC3A3C7C29D}"/>
              </a:ext>
            </a:extLst>
          </p:cNvPr>
          <p:cNvSpPr/>
          <p:nvPr/>
        </p:nvSpPr>
        <p:spPr>
          <a:xfrm>
            <a:off x="4316561" y="5044601"/>
            <a:ext cx="87000" cy="87000"/>
          </a:xfrm>
          <a:prstGeom prst="rect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1839;p46">
            <a:extLst>
              <a:ext uri="{FF2B5EF4-FFF2-40B4-BE49-F238E27FC236}">
                <a16:creationId xmlns:a16="http://schemas.microsoft.com/office/drawing/2014/main" id="{2738A8A0-1E3B-C78B-06CC-7EC6444AC97B}"/>
              </a:ext>
            </a:extLst>
          </p:cNvPr>
          <p:cNvSpPr txBox="1">
            <a:spLocks/>
          </p:cNvSpPr>
          <p:nvPr/>
        </p:nvSpPr>
        <p:spPr>
          <a:xfrm>
            <a:off x="5231881" y="1704133"/>
            <a:ext cx="1616054" cy="526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s" dirty="0"/>
              <a:t>RESOURCES</a:t>
            </a:r>
            <a:endParaRPr lang="en-US" dirty="0"/>
          </a:p>
        </p:txBody>
      </p:sp>
      <p:sp>
        <p:nvSpPr>
          <p:cNvPr id="8" name="Google Shape;1847;p46">
            <a:extLst>
              <a:ext uri="{FF2B5EF4-FFF2-40B4-BE49-F238E27FC236}">
                <a16:creationId xmlns:a16="http://schemas.microsoft.com/office/drawing/2014/main" id="{E3A5E45D-71DB-A86F-C91D-4E1F30AEF796}"/>
              </a:ext>
            </a:extLst>
          </p:cNvPr>
          <p:cNvSpPr/>
          <p:nvPr/>
        </p:nvSpPr>
        <p:spPr>
          <a:xfrm rot="10800000">
            <a:off x="5263117" y="3007604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1848;p46">
            <a:extLst>
              <a:ext uri="{FF2B5EF4-FFF2-40B4-BE49-F238E27FC236}">
                <a16:creationId xmlns:a16="http://schemas.microsoft.com/office/drawing/2014/main" id="{E4E42821-7A5E-1C9C-F2F8-26F198C99C83}"/>
              </a:ext>
            </a:extLst>
          </p:cNvPr>
          <p:cNvSpPr/>
          <p:nvPr/>
        </p:nvSpPr>
        <p:spPr>
          <a:xfrm rot="10800000" flipH="1">
            <a:off x="5263117" y="1525505"/>
            <a:ext cx="583118" cy="344692"/>
          </a:xfrm>
          <a:custGeom>
            <a:avLst/>
            <a:gdLst/>
            <a:ahLst/>
            <a:cxnLst/>
            <a:rect l="l" t="t" r="r" b="b"/>
            <a:pathLst>
              <a:path w="12610" h="7454" extrusionOk="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0" name="Google Shape;1849;p46">
            <a:extLst>
              <a:ext uri="{FF2B5EF4-FFF2-40B4-BE49-F238E27FC236}">
                <a16:creationId xmlns:a16="http://schemas.microsoft.com/office/drawing/2014/main" id="{C3829064-2C7F-CB27-0909-06FAFCD2D6BC}"/>
              </a:ext>
            </a:extLst>
          </p:cNvPr>
          <p:cNvCxnSpPr/>
          <p:nvPr/>
        </p:nvCxnSpPr>
        <p:spPr>
          <a:xfrm rot="10800000">
            <a:off x="8094001" y="1802005"/>
            <a:ext cx="0" cy="136950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850;p46">
            <a:extLst>
              <a:ext uri="{FF2B5EF4-FFF2-40B4-BE49-F238E27FC236}">
                <a16:creationId xmlns:a16="http://schemas.microsoft.com/office/drawing/2014/main" id="{52267E31-C3D5-AE25-685E-F483606CD528}"/>
              </a:ext>
            </a:extLst>
          </p:cNvPr>
          <p:cNvSpPr/>
          <p:nvPr/>
        </p:nvSpPr>
        <p:spPr>
          <a:xfrm rot="5400000">
            <a:off x="4949117" y="2368642"/>
            <a:ext cx="144800" cy="125911"/>
          </a:xfrm>
          <a:custGeom>
            <a:avLst/>
            <a:gdLst/>
            <a:ahLst/>
            <a:cxnLst/>
            <a:rect l="l" t="t" r="r" b="b"/>
            <a:pathLst>
              <a:path w="4561" h="3966" extrusionOk="0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AC91A47-DF2C-0A74-F2DF-52BF1A0E07E9}"/>
              </a:ext>
            </a:extLst>
          </p:cNvPr>
          <p:cNvSpPr txBox="1">
            <a:spLocks/>
          </p:cNvSpPr>
          <p:nvPr/>
        </p:nvSpPr>
        <p:spPr>
          <a:xfrm>
            <a:off x="5318272" y="2164617"/>
            <a:ext cx="2702126" cy="647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sz="800" dirty="0">
                <a:latin typeface="Cascadia Code Light" panose="020B0609020000020004" pitchFamily="49" charset="0"/>
                <a:cs typeface="Cascadia Code Light" panose="020B0609020000020004" pitchFamily="49" charset="0"/>
                <a:hlinkClick r:id="rId3"/>
              </a:rPr>
              <a:t>https://tron.fandom.com/</a:t>
            </a:r>
            <a:endParaRPr lang="en-US" sz="8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800" dirty="0">
                <a:latin typeface="Cascadia Code Light" panose="020B0609020000020004" pitchFamily="49" charset="0"/>
                <a:cs typeface="Cascadia Code Light" panose="020B0609020000020004" pitchFamily="49" charset="0"/>
                <a:hlinkClick r:id="rId4"/>
              </a:rPr>
              <a:t>https://dolimg.com/franchise/tron/html/codex/tron-weapons.html#</a:t>
            </a:r>
            <a:endParaRPr lang="en-US" sz="8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8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8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8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100" fill="hold"/>
                                        <p:tgtEl>
                                          <p:spTgt spid="18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100" fill="hold"/>
                                        <p:tgtEl>
                                          <p:spTgt spid="18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9" grpId="0"/>
      <p:bldP spid="1846" grpId="0" animBg="1"/>
      <p:bldP spid="1847" grpId="0" animBg="1"/>
      <p:bldP spid="1848" grpId="0" animBg="1"/>
      <p:bldP spid="1850" grpId="0" animBg="1"/>
      <p:bldP spid="1852" grpId="0" animBg="1"/>
      <p:bldP spid="6" grpId="0" animBg="1"/>
      <p:bldP spid="7" grpId="0"/>
      <p:bldP spid="8" grpId="0" animBg="1"/>
      <p:bldP spid="9" grpId="0" animBg="1"/>
      <p:bldP spid="11" grpId="0" animBg="1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4"/>
          <p:cNvSpPr txBox="1">
            <a:spLocks noGrp="1"/>
          </p:cNvSpPr>
          <p:nvPr>
            <p:ph type="ctrTitle" idx="9"/>
          </p:nvPr>
        </p:nvSpPr>
        <p:spPr>
          <a:xfrm>
            <a:off x="723600" y="-124181"/>
            <a:ext cx="7696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TABLE OF CONTENTS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5" name="Google Shape;505;p24"/>
          <p:cNvSpPr txBox="1">
            <a:spLocks noGrp="1"/>
          </p:cNvSpPr>
          <p:nvPr>
            <p:ph type="ctrTitle"/>
          </p:nvPr>
        </p:nvSpPr>
        <p:spPr>
          <a:xfrm>
            <a:off x="5824558" y="215267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Progress Summary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7" name="Google Shape;507;p24"/>
          <p:cNvSpPr txBox="1">
            <a:spLocks noGrp="1"/>
          </p:cNvSpPr>
          <p:nvPr>
            <p:ph type="title" idx="2"/>
          </p:nvPr>
        </p:nvSpPr>
        <p:spPr>
          <a:xfrm>
            <a:off x="5257780" y="2197991"/>
            <a:ext cx="67294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FFFF"/>
                </a:solidFill>
                <a:latin typeface="Teko"/>
                <a:ea typeface="Teko"/>
                <a:cs typeface="Teko"/>
                <a:sym typeface="Teko"/>
              </a:rPr>
              <a:t>02</a:t>
            </a:r>
            <a:endParaRPr dirty="0">
              <a:solidFill>
                <a:srgbClr val="00FFFF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8" name="Google Shape;508;p24"/>
          <p:cNvSpPr txBox="1">
            <a:spLocks noGrp="1"/>
          </p:cNvSpPr>
          <p:nvPr>
            <p:ph type="ctrTitle" idx="3"/>
          </p:nvPr>
        </p:nvSpPr>
        <p:spPr>
          <a:xfrm>
            <a:off x="5824558" y="284282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Problems Encountered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0" name="Google Shape;510;p24"/>
          <p:cNvSpPr txBox="1">
            <a:spLocks noGrp="1"/>
          </p:cNvSpPr>
          <p:nvPr>
            <p:ph type="title" idx="5"/>
          </p:nvPr>
        </p:nvSpPr>
        <p:spPr>
          <a:xfrm>
            <a:off x="5257780" y="2897908"/>
            <a:ext cx="73902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C000"/>
                </a:solidFill>
                <a:latin typeface="Teko"/>
                <a:ea typeface="Teko"/>
                <a:cs typeface="Teko"/>
                <a:sym typeface="Teko"/>
              </a:rPr>
              <a:t>03</a:t>
            </a:r>
            <a:endParaRPr dirty="0">
              <a:solidFill>
                <a:srgbClr val="FFC000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1" name="Google Shape;514;p24">
            <a:extLst>
              <a:ext uri="{FF2B5EF4-FFF2-40B4-BE49-F238E27FC236}">
                <a16:creationId xmlns:a16="http://schemas.microsoft.com/office/drawing/2014/main" id="{B2C6880A-7F8D-106C-F62E-C9DF5C6E0B74}"/>
              </a:ext>
            </a:extLst>
          </p:cNvPr>
          <p:cNvSpPr txBox="1">
            <a:spLocks/>
          </p:cNvSpPr>
          <p:nvPr/>
        </p:nvSpPr>
        <p:spPr>
          <a:xfrm>
            <a:off x="5824558" y="3475708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GB" dirty="0">
                <a:solidFill>
                  <a:srgbClr val="F3F3F3"/>
                </a:solidFill>
              </a:rPr>
              <a:t>Conclusion</a:t>
            </a:r>
          </a:p>
        </p:txBody>
      </p:sp>
      <p:sp>
        <p:nvSpPr>
          <p:cNvPr id="12" name="Google Shape;516;p24">
            <a:extLst>
              <a:ext uri="{FF2B5EF4-FFF2-40B4-BE49-F238E27FC236}">
                <a16:creationId xmlns:a16="http://schemas.microsoft.com/office/drawing/2014/main" id="{E47F69E2-1139-D5D7-013E-8675683A0990}"/>
              </a:ext>
            </a:extLst>
          </p:cNvPr>
          <p:cNvSpPr txBox="1">
            <a:spLocks/>
          </p:cNvSpPr>
          <p:nvPr/>
        </p:nvSpPr>
        <p:spPr>
          <a:xfrm>
            <a:off x="5257780" y="3561109"/>
            <a:ext cx="67294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"/>
              <a:buNone/>
              <a:defRPr sz="4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s" dirty="0">
                <a:solidFill>
                  <a:srgbClr val="00FFFF"/>
                </a:solidFill>
              </a:rPr>
              <a:t>04</a:t>
            </a:r>
          </a:p>
        </p:txBody>
      </p:sp>
      <p:pic>
        <p:nvPicPr>
          <p:cNvPr id="795" name="Picture 794" descr="Circle&#10;&#10;Description automatically generated">
            <a:extLst>
              <a:ext uri="{FF2B5EF4-FFF2-40B4-BE49-F238E27FC236}">
                <a16:creationId xmlns:a16="http://schemas.microsoft.com/office/drawing/2014/main" id="{0FD2EFA1-E5D0-0DFA-EBBC-D53BDDFD8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361228">
            <a:off x="764796" y="1102501"/>
            <a:ext cx="3327435" cy="3327435"/>
          </a:xfrm>
          <a:prstGeom prst="rect">
            <a:avLst/>
          </a:prstGeom>
        </p:spPr>
      </p:pic>
      <p:sp>
        <p:nvSpPr>
          <p:cNvPr id="10" name="Google Shape;514;p24">
            <a:extLst>
              <a:ext uri="{FF2B5EF4-FFF2-40B4-BE49-F238E27FC236}">
                <a16:creationId xmlns:a16="http://schemas.microsoft.com/office/drawing/2014/main" id="{0DC86858-E7F1-0C85-CDC0-D08F58ED66BF}"/>
              </a:ext>
            </a:extLst>
          </p:cNvPr>
          <p:cNvSpPr txBox="1">
            <a:spLocks/>
          </p:cNvSpPr>
          <p:nvPr/>
        </p:nvSpPr>
        <p:spPr>
          <a:xfrm>
            <a:off x="5824558" y="1478619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GB" dirty="0">
                <a:solidFill>
                  <a:srgbClr val="F3F3F3"/>
                </a:solidFill>
              </a:rPr>
              <a:t>Introduction</a:t>
            </a:r>
          </a:p>
        </p:txBody>
      </p:sp>
      <p:sp>
        <p:nvSpPr>
          <p:cNvPr id="13" name="Google Shape;516;p24">
            <a:extLst>
              <a:ext uri="{FF2B5EF4-FFF2-40B4-BE49-F238E27FC236}">
                <a16:creationId xmlns:a16="http://schemas.microsoft.com/office/drawing/2014/main" id="{20D7521E-49B4-40D9-FD83-EC7925434292}"/>
              </a:ext>
            </a:extLst>
          </p:cNvPr>
          <p:cNvSpPr txBox="1">
            <a:spLocks/>
          </p:cNvSpPr>
          <p:nvPr/>
        </p:nvSpPr>
        <p:spPr>
          <a:xfrm>
            <a:off x="5257780" y="1564020"/>
            <a:ext cx="67294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"/>
              <a:buNone/>
              <a:defRPr sz="4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s" dirty="0">
                <a:solidFill>
                  <a:srgbClr val="FFC000"/>
                </a:solidFill>
              </a:rPr>
              <a:t>01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700" fill="hold"/>
                                        <p:tgtEl>
                                          <p:spTgt spid="7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2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200"/>
                            </p:stCondLst>
                            <p:childTnLst>
                              <p:par>
                                <p:cTn id="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700"/>
                            </p:stCondLst>
                            <p:childTnLst>
                              <p:par>
                                <p:cTn id="4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4" grpId="0"/>
      <p:bldP spid="505" grpId="0"/>
      <p:bldP spid="507" grpId="0"/>
      <p:bldP spid="508" grpId="0"/>
      <p:bldP spid="510" grpId="0"/>
      <p:bldP spid="11" grpId="0"/>
      <p:bldP spid="12" grpId="0"/>
      <p:bldP spid="10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5"/>
          <p:cNvSpPr txBox="1">
            <a:spLocks noGrp="1"/>
          </p:cNvSpPr>
          <p:nvPr>
            <p:ph type="subTitle" idx="1"/>
          </p:nvPr>
        </p:nvSpPr>
        <p:spPr>
          <a:xfrm flipH="1">
            <a:off x="479677" y="1561308"/>
            <a:ext cx="3067730" cy="14363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3F3F3"/>
                </a:solidFill>
                <a:latin typeface="Cascadia Code Light" panose="020B0609020000020004" pitchFamily="49" charset="0"/>
                <a:cs typeface="Cascadia Code Light" panose="020B0609020000020004" pitchFamily="49" charset="0"/>
              </a:rPr>
              <a:t>Tron is an adventure game played on -10 by 10 coordinate plane. Your goal is to defeat your two enemies and get as many points as you can.</a:t>
            </a:r>
            <a:br>
              <a:rPr lang="en-US" sz="1100" dirty="0">
                <a:solidFill>
                  <a:srgbClr val="F3F3F3"/>
                </a:solidFill>
                <a:latin typeface="Cascadia Code Light" panose="020B0609020000020004" pitchFamily="49" charset="0"/>
                <a:cs typeface="Cascadia Code Light" panose="020B0609020000020004" pitchFamily="49" charset="0"/>
              </a:rPr>
            </a:br>
            <a:endParaRPr lang="en-US" sz="1100" dirty="0">
              <a:solidFill>
                <a:srgbClr val="F3F3F3"/>
              </a:solidFill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3F3F3"/>
                </a:solidFill>
                <a:latin typeface="Cascadia Code Light" panose="020B0609020000020004" pitchFamily="49" charset="0"/>
                <a:cs typeface="Cascadia Code Light" panose="020B0609020000020004" pitchFamily="49" charset="0"/>
              </a:rPr>
              <a:t>You will enter x and y axis and you will get a randomly weapon. Your enemies also get randomly weapons and they will placed randomly.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rgbClr val="F3F3F3"/>
              </a:solidFill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3F3F3"/>
                </a:solidFill>
                <a:latin typeface="Cascadia Code Light" panose="020B0609020000020004" pitchFamily="49" charset="0"/>
                <a:cs typeface="Cascadia Code Light" panose="020B0609020000020004" pitchFamily="49" charset="0"/>
              </a:rPr>
              <a:t>There are two rounds and every round only two users will fight.</a:t>
            </a:r>
          </a:p>
        </p:txBody>
      </p:sp>
      <p:sp>
        <p:nvSpPr>
          <p:cNvPr id="524" name="Google Shape;524;p25"/>
          <p:cNvSpPr txBox="1">
            <a:spLocks noGrp="1"/>
          </p:cNvSpPr>
          <p:nvPr>
            <p:ph type="title"/>
          </p:nvPr>
        </p:nvSpPr>
        <p:spPr>
          <a:xfrm>
            <a:off x="3148472" y="266882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C000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  INTRODUCTION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E27C43-2BDC-A917-9D58-3A7DAFDEC311}"/>
              </a:ext>
            </a:extLst>
          </p:cNvPr>
          <p:cNvSpPr/>
          <p:nvPr/>
        </p:nvSpPr>
        <p:spPr>
          <a:xfrm>
            <a:off x="0" y="0"/>
            <a:ext cx="9144000" cy="450273"/>
          </a:xfrm>
          <a:prstGeom prst="rect">
            <a:avLst/>
          </a:prstGeom>
          <a:solidFill>
            <a:schemeClr val="accent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C446DE-0923-8139-5D15-8B8B3C024664}"/>
              </a:ext>
            </a:extLst>
          </p:cNvPr>
          <p:cNvSpPr/>
          <p:nvPr/>
        </p:nvSpPr>
        <p:spPr>
          <a:xfrm>
            <a:off x="-28" y="4693227"/>
            <a:ext cx="9144000" cy="450273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35D558B-0C3A-4F42-E06A-3ABC0C8FE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0332" y="3865995"/>
            <a:ext cx="2038350" cy="129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aton">
            <a:extLst>
              <a:ext uri="{FF2B5EF4-FFF2-40B4-BE49-F238E27FC236}">
                <a16:creationId xmlns:a16="http://schemas.microsoft.com/office/drawing/2014/main" id="{66C9E748-4C97-6C05-4814-2B951A93EE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2914" y="3865995"/>
            <a:ext cx="2038350" cy="129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dentity Disc">
            <a:extLst>
              <a:ext uri="{FF2B5EF4-FFF2-40B4-BE49-F238E27FC236}">
                <a16:creationId xmlns:a16="http://schemas.microsoft.com/office/drawing/2014/main" id="{659387AC-FD11-5BF4-ECD5-08A245122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494" y="3865994"/>
            <a:ext cx="2038352" cy="1297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2E59E3C-F4EF-2380-5AF2-021B07EA9BA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3652914" y="905263"/>
            <a:ext cx="2745529" cy="29925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5E5629-ED9A-4DBD-4193-C470F7B5AA2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6503950" y="1462474"/>
            <a:ext cx="2640022" cy="18780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77E4A3-04E1-6291-5992-CB33820832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62389" y="991504"/>
            <a:ext cx="1153585" cy="84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5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3" grpId="0" uiExpand="1" build="p"/>
      <p:bldP spid="5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140F3-B332-E795-B48F-C6999A0A11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3474" y="988460"/>
            <a:ext cx="613546" cy="86113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FFFF"/>
                </a:solidFill>
              </a:rPr>
              <a:t>01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7F86193-6FE8-7517-F967-FAA36A3A8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08147" y="1620921"/>
            <a:ext cx="3124200" cy="556190"/>
          </a:xfrm>
        </p:spPr>
        <p:txBody>
          <a:bodyPr/>
          <a:lstStyle/>
          <a:p>
            <a:r>
              <a:rPr lang="en-GB" sz="36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PROGRESS 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4CB7DE-578D-C49C-9859-67BE5CF0BF70}"/>
              </a:ext>
            </a:extLst>
          </p:cNvPr>
          <p:cNvSpPr txBox="1"/>
          <p:nvPr/>
        </p:nvSpPr>
        <p:spPr>
          <a:xfrm>
            <a:off x="5138819" y="1419025"/>
            <a:ext cx="3124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Requirements</a:t>
            </a:r>
            <a:b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</a:br>
            <a:endParaRPr lang="en-US" sz="1800" dirty="0">
              <a:solidFill>
                <a:schemeClr val="bg1"/>
              </a:solidFill>
              <a:latin typeface="Teko" panose="020B0604020202020204" charset="0"/>
              <a:cs typeface="Teko" panose="020B0604020202020204" charset="0"/>
            </a:endParaRPr>
          </a:p>
          <a:p>
            <a:pPr marL="285750" indent="-285750"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Task Sharing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&amp;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Scheduling</a:t>
            </a:r>
            <a:b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</a:br>
            <a:endParaRPr lang="en-US" sz="1800" dirty="0">
              <a:solidFill>
                <a:schemeClr val="bg1"/>
              </a:solidFill>
              <a:latin typeface="Teko" panose="020B0604020202020204" charset="0"/>
              <a:cs typeface="Teko" panose="020B0604020202020204" charset="0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Completed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Tasks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&amp;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Incomplete Tasks</a:t>
            </a:r>
            <a:b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</a:br>
            <a:endParaRPr lang="en-US" sz="1800" dirty="0">
              <a:solidFill>
                <a:schemeClr val="bg1"/>
              </a:solidFill>
              <a:latin typeface="Teko" panose="020B0604020202020204" charset="0"/>
              <a:cs typeface="Teko" panose="020B0604020202020204" charset="0"/>
            </a:endParaRPr>
          </a:p>
          <a:p>
            <a:pPr marL="285750" indent="-285750"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Additional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Improvements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C66F33E-4E58-AD75-130F-CBD52B1FBD0D}"/>
              </a:ext>
            </a:extLst>
          </p:cNvPr>
          <p:cNvGrpSpPr/>
          <p:nvPr/>
        </p:nvGrpSpPr>
        <p:grpSpPr>
          <a:xfrm>
            <a:off x="1538333" y="2323577"/>
            <a:ext cx="2747963" cy="1374621"/>
            <a:chOff x="1538333" y="2323577"/>
            <a:chExt cx="2747963" cy="137462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2AEF3EA-28DC-0F69-1484-90890C81A10F}"/>
                </a:ext>
              </a:extLst>
            </p:cNvPr>
            <p:cNvSpPr/>
            <p:nvPr/>
          </p:nvSpPr>
          <p:spPr>
            <a:xfrm>
              <a:off x="1622471" y="2323577"/>
              <a:ext cx="2663825" cy="129908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72ADFD3-F299-F7C2-9EAE-9DC7AA0063FC}"/>
                </a:ext>
              </a:extLst>
            </p:cNvPr>
            <p:cNvSpPr/>
            <p:nvPr/>
          </p:nvSpPr>
          <p:spPr>
            <a:xfrm>
              <a:off x="1538333" y="2399113"/>
              <a:ext cx="2663825" cy="129908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gif: tron gifs | WiffleGif">
              <a:extLst>
                <a:ext uri="{FF2B5EF4-FFF2-40B4-BE49-F238E27FC236}">
                  <a16:creationId xmlns:a16="http://schemas.microsoft.com/office/drawing/2014/main" id="{834C6A1E-BD6B-5AD8-5B93-85D2FF41A6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653426" y="2580419"/>
              <a:ext cx="2433637" cy="10422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8862002-FE08-7979-A7A8-0E55E895AC9C}"/>
                </a:ext>
              </a:extLst>
            </p:cNvPr>
            <p:cNvSpPr/>
            <p:nvPr/>
          </p:nvSpPr>
          <p:spPr>
            <a:xfrm>
              <a:off x="1653426" y="2471341"/>
              <a:ext cx="64479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8C636F6-F0B9-ECED-77DF-4A8142FC189B}"/>
                </a:ext>
              </a:extLst>
            </p:cNvPr>
            <p:cNvSpPr/>
            <p:nvPr/>
          </p:nvSpPr>
          <p:spPr>
            <a:xfrm>
              <a:off x="1767741" y="2471305"/>
              <a:ext cx="65092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C337E10-24E6-D120-086B-29E57A07A519}"/>
                </a:ext>
              </a:extLst>
            </p:cNvPr>
            <p:cNvSpPr/>
            <p:nvPr/>
          </p:nvSpPr>
          <p:spPr>
            <a:xfrm>
              <a:off x="1882834" y="2471305"/>
              <a:ext cx="65092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14242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  <p:bldP spid="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764FE-3578-AE9F-1671-5829D2DAFA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REQUIREMENTS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3498DE-0D00-494A-CE12-B05C2B55D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516" y="1340386"/>
            <a:ext cx="7571425" cy="3025476"/>
          </a:xfrm>
        </p:spPr>
        <p:txBody>
          <a:bodyPr/>
          <a:lstStyle/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Getting coordinates from player.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Placing opponents (B and C) randomly.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Setting three sets</a:t>
            </a:r>
            <a:r>
              <a:rPr lang="tr-TR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 </a:t>
            </a:r>
            <a:r>
              <a:rPr lang="en-US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and health</a:t>
            </a: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 randomly for those three opponents.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Showing player and other opponents in coordinate plane.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Finding minimum distance between three opponents.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Finding who wins while two opponents in fight.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Making two rounds then setting the winner of this game.</a:t>
            </a:r>
          </a:p>
        </p:txBody>
      </p:sp>
      <p:grpSp>
        <p:nvGrpSpPr>
          <p:cNvPr id="6" name="Google Shape;656;p30">
            <a:extLst>
              <a:ext uri="{FF2B5EF4-FFF2-40B4-BE49-F238E27FC236}">
                <a16:creationId xmlns:a16="http://schemas.microsoft.com/office/drawing/2014/main" id="{B82B551D-8D37-E4D3-5013-731BEA62C123}"/>
              </a:ext>
            </a:extLst>
          </p:cNvPr>
          <p:cNvGrpSpPr/>
          <p:nvPr/>
        </p:nvGrpSpPr>
        <p:grpSpPr>
          <a:xfrm rot="10800000">
            <a:off x="1026475" y="1251512"/>
            <a:ext cx="6508761" cy="1320238"/>
            <a:chOff x="2735900" y="3141850"/>
            <a:chExt cx="4615000" cy="1024950"/>
          </a:xfrm>
          <a:solidFill>
            <a:srgbClr val="00FFFF"/>
          </a:solidFill>
        </p:grpSpPr>
        <p:sp>
          <p:nvSpPr>
            <p:cNvPr id="7" name="Google Shape;657;p30">
              <a:extLst>
                <a:ext uri="{FF2B5EF4-FFF2-40B4-BE49-F238E27FC236}">
                  <a16:creationId xmlns:a16="http://schemas.microsoft.com/office/drawing/2014/main" id="{7E6F4C44-2196-607C-8C37-21C9F1E62D9F}"/>
                </a:ext>
              </a:extLst>
            </p:cNvPr>
            <p:cNvSpPr/>
            <p:nvPr/>
          </p:nvSpPr>
          <p:spPr>
            <a:xfrm>
              <a:off x="2766025" y="3202100"/>
              <a:ext cx="4584875" cy="964700"/>
            </a:xfrm>
            <a:custGeom>
              <a:avLst/>
              <a:gdLst/>
              <a:ahLst/>
              <a:cxnLst/>
              <a:rect l="l" t="t" r="r" b="b"/>
              <a:pathLst>
                <a:path w="183395" h="38588" extrusionOk="0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8" name="Google Shape;658;p30">
              <a:extLst>
                <a:ext uri="{FF2B5EF4-FFF2-40B4-BE49-F238E27FC236}">
                  <a16:creationId xmlns:a16="http://schemas.microsoft.com/office/drawing/2014/main" id="{52DDAFBB-D425-0DC4-3B71-D3B9585268EF}"/>
                </a:ext>
              </a:extLst>
            </p:cNvPr>
            <p:cNvSpPr/>
            <p:nvPr/>
          </p:nvSpPr>
          <p:spPr>
            <a:xfrm>
              <a:off x="2735900" y="3141850"/>
              <a:ext cx="71075" cy="71100"/>
            </a:xfrm>
            <a:custGeom>
              <a:avLst/>
              <a:gdLst/>
              <a:ahLst/>
              <a:cxnLst/>
              <a:rect l="l" t="t" r="r" b="b"/>
              <a:pathLst>
                <a:path w="2843" h="2844" extrusionOk="0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551EDCD-C5D9-EB9E-B93F-8DBEA8DE4C26}"/>
              </a:ext>
            </a:extLst>
          </p:cNvPr>
          <p:cNvGrpSpPr/>
          <p:nvPr/>
        </p:nvGrpSpPr>
        <p:grpSpPr>
          <a:xfrm>
            <a:off x="6581207" y="3351468"/>
            <a:ext cx="1823084" cy="1412234"/>
            <a:chOff x="6828770" y="3659745"/>
            <a:chExt cx="1823084" cy="1412234"/>
          </a:xfrm>
        </p:grpSpPr>
        <p:pic>
          <p:nvPicPr>
            <p:cNvPr id="3074" name="Picture 2" descr="How can I create a Grid system in-game? : r/Unity3D">
              <a:extLst>
                <a:ext uri="{FF2B5EF4-FFF2-40B4-BE49-F238E27FC236}">
                  <a16:creationId xmlns:a16="http://schemas.microsoft.com/office/drawing/2014/main" id="{4ED2EA6D-B14F-478F-8330-27BE9DE09D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56683" y="3780039"/>
              <a:ext cx="1567258" cy="1171646"/>
            </a:xfrm>
            <a:prstGeom prst="snip2DiagRect">
              <a:avLst>
                <a:gd name="adj1" fmla="val 19369"/>
                <a:gd name="adj2" fmla="val 20508"/>
              </a:avLst>
            </a:prstGeom>
            <a:solidFill>
              <a:srgbClr val="FFFFFF">
                <a:shade val="85000"/>
              </a:srgbClr>
            </a:solidFill>
            <a:ln w="88900" cap="sq">
              <a:noFill/>
              <a:miter lim="800000"/>
            </a:ln>
            <a:effectLst/>
          </p:spPr>
        </p:pic>
        <p:sp>
          <p:nvSpPr>
            <p:cNvPr id="4" name="Google Shape;1142;p37">
              <a:extLst>
                <a:ext uri="{FF2B5EF4-FFF2-40B4-BE49-F238E27FC236}">
                  <a16:creationId xmlns:a16="http://schemas.microsoft.com/office/drawing/2014/main" id="{0493E21F-10A3-22A6-41EF-4B4AFBAE03E0}"/>
                </a:ext>
              </a:extLst>
            </p:cNvPr>
            <p:cNvSpPr/>
            <p:nvPr/>
          </p:nvSpPr>
          <p:spPr>
            <a:xfrm>
              <a:off x="8036630" y="3659745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1143;p37">
              <a:extLst>
                <a:ext uri="{FF2B5EF4-FFF2-40B4-BE49-F238E27FC236}">
                  <a16:creationId xmlns:a16="http://schemas.microsoft.com/office/drawing/2014/main" id="{26EEC11E-E228-F9CB-C3FC-E8728E0EA855}"/>
                </a:ext>
              </a:extLst>
            </p:cNvPr>
            <p:cNvSpPr/>
            <p:nvPr/>
          </p:nvSpPr>
          <p:spPr>
            <a:xfrm flipH="1">
              <a:off x="8068736" y="4727287"/>
              <a:ext cx="583118" cy="344692"/>
            </a:xfrm>
            <a:custGeom>
              <a:avLst/>
              <a:gdLst/>
              <a:ahLst/>
              <a:cxnLst/>
              <a:rect l="l" t="t" r="r" b="b"/>
              <a:pathLst>
                <a:path w="12610" h="7454" extrusionOk="0">
                  <a:moveTo>
                    <a:pt x="1" y="1"/>
                  </a:moveTo>
                  <a:lnTo>
                    <a:pt x="1" y="4215"/>
                  </a:lnTo>
                  <a:lnTo>
                    <a:pt x="3227" y="7454"/>
                  </a:lnTo>
                  <a:lnTo>
                    <a:pt x="12609" y="7454"/>
                  </a:lnTo>
                  <a:lnTo>
                    <a:pt x="12609" y="7251"/>
                  </a:lnTo>
                  <a:lnTo>
                    <a:pt x="3311" y="7251"/>
                  </a:lnTo>
                  <a:lnTo>
                    <a:pt x="203" y="4132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142;p37">
              <a:extLst>
                <a:ext uri="{FF2B5EF4-FFF2-40B4-BE49-F238E27FC236}">
                  <a16:creationId xmlns:a16="http://schemas.microsoft.com/office/drawing/2014/main" id="{4E00A4AE-5EE7-9A1A-01A4-F0CF56F3FD95}"/>
                </a:ext>
              </a:extLst>
            </p:cNvPr>
            <p:cNvSpPr/>
            <p:nvPr/>
          </p:nvSpPr>
          <p:spPr>
            <a:xfrm flipH="1">
              <a:off x="6828770" y="3659745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142;p37">
              <a:extLst>
                <a:ext uri="{FF2B5EF4-FFF2-40B4-BE49-F238E27FC236}">
                  <a16:creationId xmlns:a16="http://schemas.microsoft.com/office/drawing/2014/main" id="{D2EBACF1-9DF7-D12D-AD7E-2935402F1181}"/>
                </a:ext>
              </a:extLst>
            </p:cNvPr>
            <p:cNvSpPr/>
            <p:nvPr/>
          </p:nvSpPr>
          <p:spPr>
            <a:xfrm flipH="1" flipV="1">
              <a:off x="6828770" y="4727287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414594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37"/>
          <p:cNvSpPr txBox="1">
            <a:spLocks noGrp="1"/>
          </p:cNvSpPr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TASK SHARING &amp; SCHEDULING</a:t>
            </a:r>
            <a:endParaRPr lang="en-US" dirty="0">
              <a:solidFill>
                <a:srgbClr val="F3F3F3"/>
              </a:solidFill>
            </a:endParaRPr>
          </a:p>
        </p:txBody>
      </p:sp>
      <p:grpSp>
        <p:nvGrpSpPr>
          <p:cNvPr id="1140" name="Group 1139">
            <a:extLst>
              <a:ext uri="{FF2B5EF4-FFF2-40B4-BE49-F238E27FC236}">
                <a16:creationId xmlns:a16="http://schemas.microsoft.com/office/drawing/2014/main" id="{62E75D15-9B4C-0A9C-2F68-79CE66B122AE}"/>
              </a:ext>
            </a:extLst>
          </p:cNvPr>
          <p:cNvGrpSpPr/>
          <p:nvPr/>
        </p:nvGrpSpPr>
        <p:grpSpPr>
          <a:xfrm>
            <a:off x="6286746" y="1532173"/>
            <a:ext cx="2208624" cy="2423663"/>
            <a:chOff x="6214356" y="1604563"/>
            <a:chExt cx="2208624" cy="2423663"/>
          </a:xfrm>
        </p:grpSpPr>
        <p:grpSp>
          <p:nvGrpSpPr>
            <p:cNvPr id="1094" name="Group 1093">
              <a:extLst>
                <a:ext uri="{FF2B5EF4-FFF2-40B4-BE49-F238E27FC236}">
                  <a16:creationId xmlns:a16="http://schemas.microsoft.com/office/drawing/2014/main" id="{8259C62A-5D52-795C-ACDF-940AC4E752C9}"/>
                </a:ext>
              </a:extLst>
            </p:cNvPr>
            <p:cNvGrpSpPr/>
            <p:nvPr/>
          </p:nvGrpSpPr>
          <p:grpSpPr>
            <a:xfrm>
              <a:off x="6214356" y="1604563"/>
              <a:ext cx="2156724" cy="2423663"/>
              <a:chOff x="748427" y="1300077"/>
              <a:chExt cx="2156724" cy="2423663"/>
            </a:xfrm>
          </p:grpSpPr>
          <p:sp>
            <p:nvSpPr>
              <p:cNvPr id="1095" name="Google Shape;1142;p37">
                <a:extLst>
                  <a:ext uri="{FF2B5EF4-FFF2-40B4-BE49-F238E27FC236}">
                    <a16:creationId xmlns:a16="http://schemas.microsoft.com/office/drawing/2014/main" id="{B79DE6FD-4CF9-A890-7F80-4B835C38B890}"/>
                  </a:ext>
                </a:extLst>
              </p:cNvPr>
              <p:cNvSpPr/>
              <p:nvPr/>
            </p:nvSpPr>
            <p:spPr>
              <a:xfrm>
                <a:off x="2321458" y="1438296"/>
                <a:ext cx="582517" cy="344692"/>
              </a:xfrm>
              <a:custGeom>
                <a:avLst/>
                <a:gdLst/>
                <a:ahLst/>
                <a:cxnLst/>
                <a:rect l="l" t="t" r="r" b="b"/>
                <a:pathLst>
                  <a:path w="12597" h="7454" extrusionOk="0">
                    <a:moveTo>
                      <a:pt x="0" y="0"/>
                    </a:moveTo>
                    <a:lnTo>
                      <a:pt x="0" y="191"/>
                    </a:lnTo>
                    <a:lnTo>
                      <a:pt x="9287" y="191"/>
                    </a:lnTo>
                    <a:lnTo>
                      <a:pt x="12395" y="3310"/>
                    </a:lnTo>
                    <a:lnTo>
                      <a:pt x="12395" y="7453"/>
                    </a:lnTo>
                    <a:lnTo>
                      <a:pt x="12597" y="7453"/>
                    </a:lnTo>
                    <a:lnTo>
                      <a:pt x="12597" y="3227"/>
                    </a:lnTo>
                    <a:lnTo>
                      <a:pt x="9370" y="0"/>
                    </a:lnTo>
                    <a:close/>
                  </a:path>
                </a:pathLst>
              </a:custGeom>
              <a:solidFill>
                <a:srgbClr val="00FFFF"/>
              </a:solidFill>
              <a:ln>
                <a:solidFill>
                  <a:srgbClr val="00FFF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96" name="Google Shape;1143;p37">
                <a:extLst>
                  <a:ext uri="{FF2B5EF4-FFF2-40B4-BE49-F238E27FC236}">
                    <a16:creationId xmlns:a16="http://schemas.microsoft.com/office/drawing/2014/main" id="{9134F9D3-3FD3-F5D0-A91C-771F8C661407}"/>
                  </a:ext>
                </a:extLst>
              </p:cNvPr>
              <p:cNvSpPr/>
              <p:nvPr/>
            </p:nvSpPr>
            <p:spPr>
              <a:xfrm flipH="1">
                <a:off x="2322033" y="3379048"/>
                <a:ext cx="583118" cy="344692"/>
              </a:xfrm>
              <a:custGeom>
                <a:avLst/>
                <a:gdLst/>
                <a:ahLst/>
                <a:cxnLst/>
                <a:rect l="l" t="t" r="r" b="b"/>
                <a:pathLst>
                  <a:path w="12610" h="7454" extrusionOk="0">
                    <a:moveTo>
                      <a:pt x="1" y="1"/>
                    </a:moveTo>
                    <a:lnTo>
                      <a:pt x="1" y="4215"/>
                    </a:lnTo>
                    <a:lnTo>
                      <a:pt x="3227" y="7454"/>
                    </a:lnTo>
                    <a:lnTo>
                      <a:pt x="12609" y="7454"/>
                    </a:lnTo>
                    <a:lnTo>
                      <a:pt x="12609" y="7251"/>
                    </a:lnTo>
                    <a:lnTo>
                      <a:pt x="3311" y="7251"/>
                    </a:lnTo>
                    <a:lnTo>
                      <a:pt x="203" y="4132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rgbClr val="00FFFF"/>
              </a:solidFill>
              <a:ln>
                <a:solidFill>
                  <a:srgbClr val="00FFF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097" name="Group 1096">
                <a:extLst>
                  <a:ext uri="{FF2B5EF4-FFF2-40B4-BE49-F238E27FC236}">
                    <a16:creationId xmlns:a16="http://schemas.microsoft.com/office/drawing/2014/main" id="{60187D71-EFDB-6054-8FFA-35CE2400D5CE}"/>
                  </a:ext>
                </a:extLst>
              </p:cNvPr>
              <p:cNvGrpSpPr/>
              <p:nvPr/>
            </p:nvGrpSpPr>
            <p:grpSpPr>
              <a:xfrm>
                <a:off x="748427" y="1300077"/>
                <a:ext cx="652324" cy="604574"/>
                <a:chOff x="748427" y="1300077"/>
                <a:chExt cx="652324" cy="604574"/>
              </a:xfrm>
            </p:grpSpPr>
            <p:sp>
              <p:nvSpPr>
                <p:cNvPr id="1099" name="Google Shape;1134;p37">
                  <a:extLst>
                    <a:ext uri="{FF2B5EF4-FFF2-40B4-BE49-F238E27FC236}">
                      <a16:creationId xmlns:a16="http://schemas.microsoft.com/office/drawing/2014/main" id="{781B4ED0-837F-BC12-592B-42807490CB4A}"/>
                    </a:ext>
                  </a:extLst>
                </p:cNvPr>
                <p:cNvSpPr/>
                <p:nvPr/>
              </p:nvSpPr>
              <p:spPr>
                <a:xfrm>
                  <a:off x="885933" y="1352378"/>
                  <a:ext cx="462517" cy="499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02" h="10812" extrusionOk="0">
                      <a:moveTo>
                        <a:pt x="0" y="1"/>
                      </a:moveTo>
                      <a:lnTo>
                        <a:pt x="0" y="10812"/>
                      </a:lnTo>
                      <a:lnTo>
                        <a:pt x="10001" y="10812"/>
                      </a:lnTo>
                      <a:lnTo>
                        <a:pt x="10001" y="1108"/>
                      </a:lnTo>
                      <a:lnTo>
                        <a:pt x="6882" y="1108"/>
                      </a:lnTo>
                      <a:lnTo>
                        <a:pt x="5763" y="1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00" name="Google Shape;1141;p37">
                  <a:extLst>
                    <a:ext uri="{FF2B5EF4-FFF2-40B4-BE49-F238E27FC236}">
                      <a16:creationId xmlns:a16="http://schemas.microsoft.com/office/drawing/2014/main" id="{453615E6-883E-91F1-8184-3054D8234F89}"/>
                    </a:ext>
                  </a:extLst>
                </p:cNvPr>
                <p:cNvSpPr/>
                <p:nvPr/>
              </p:nvSpPr>
              <p:spPr>
                <a:xfrm>
                  <a:off x="882604" y="1348539"/>
                  <a:ext cx="469130" cy="507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45" h="10966" extrusionOk="0">
                      <a:moveTo>
                        <a:pt x="5799" y="155"/>
                      </a:moveTo>
                      <a:lnTo>
                        <a:pt x="6918" y="1274"/>
                      </a:lnTo>
                      <a:lnTo>
                        <a:pt x="9990" y="1274"/>
                      </a:lnTo>
                      <a:lnTo>
                        <a:pt x="9990" y="10823"/>
                      </a:lnTo>
                      <a:lnTo>
                        <a:pt x="144" y="10823"/>
                      </a:lnTo>
                      <a:lnTo>
                        <a:pt x="144" y="155"/>
                      </a:lnTo>
                      <a:close/>
                      <a:moveTo>
                        <a:pt x="1" y="0"/>
                      </a:moveTo>
                      <a:lnTo>
                        <a:pt x="1" y="10966"/>
                      </a:lnTo>
                      <a:lnTo>
                        <a:pt x="10145" y="10966"/>
                      </a:lnTo>
                      <a:lnTo>
                        <a:pt x="10133" y="1120"/>
                      </a:lnTo>
                      <a:lnTo>
                        <a:pt x="6978" y="1120"/>
                      </a:lnTo>
                      <a:lnTo>
                        <a:pt x="5859" y="0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01" name="Google Shape;1144;p37">
                  <a:extLst>
                    <a:ext uri="{FF2B5EF4-FFF2-40B4-BE49-F238E27FC236}">
                      <a16:creationId xmlns:a16="http://schemas.microsoft.com/office/drawing/2014/main" id="{9F3FECDA-69DF-ED89-F4AD-43D1FBDD39DF}"/>
                    </a:ext>
                  </a:extLst>
                </p:cNvPr>
                <p:cNvSpPr/>
                <p:nvPr/>
              </p:nvSpPr>
              <p:spPr>
                <a:xfrm>
                  <a:off x="833633" y="1300077"/>
                  <a:ext cx="567118" cy="604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4" h="13074" extrusionOk="0">
                      <a:moveTo>
                        <a:pt x="7239" y="298"/>
                      </a:moveTo>
                      <a:lnTo>
                        <a:pt x="8358" y="1417"/>
                      </a:lnTo>
                      <a:lnTo>
                        <a:pt x="11954" y="1417"/>
                      </a:lnTo>
                      <a:lnTo>
                        <a:pt x="11954" y="12776"/>
                      </a:lnTo>
                      <a:lnTo>
                        <a:pt x="298" y="12776"/>
                      </a:lnTo>
                      <a:lnTo>
                        <a:pt x="298" y="298"/>
                      </a:lnTo>
                      <a:close/>
                      <a:moveTo>
                        <a:pt x="0" y="1"/>
                      </a:moveTo>
                      <a:lnTo>
                        <a:pt x="0" y="13074"/>
                      </a:lnTo>
                      <a:lnTo>
                        <a:pt x="12264" y="13074"/>
                      </a:lnTo>
                      <a:lnTo>
                        <a:pt x="12264" y="1108"/>
                      </a:lnTo>
                      <a:lnTo>
                        <a:pt x="8477" y="1108"/>
                      </a:lnTo>
                      <a:lnTo>
                        <a:pt x="7370" y="1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02" name="Google Shape;1145;p37">
                  <a:extLst>
                    <a:ext uri="{FF2B5EF4-FFF2-40B4-BE49-F238E27FC236}">
                      <a16:creationId xmlns:a16="http://schemas.microsoft.com/office/drawing/2014/main" id="{68071232-8824-F6C0-D984-E6B3FB830BF2}"/>
                    </a:ext>
                  </a:extLst>
                </p:cNvPr>
                <p:cNvSpPr/>
                <p:nvPr/>
              </p:nvSpPr>
              <p:spPr>
                <a:xfrm>
                  <a:off x="748427" y="1747150"/>
                  <a:ext cx="57896" cy="37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11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10"/>
                      </a:lnTo>
                      <a:lnTo>
                        <a:pt x="1251" y="47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03" name="Google Shape;1146;p37">
                  <a:extLst>
                    <a:ext uri="{FF2B5EF4-FFF2-40B4-BE49-F238E27FC236}">
                      <a16:creationId xmlns:a16="http://schemas.microsoft.com/office/drawing/2014/main" id="{CB9339BA-0DA1-9B38-A0D1-CFB06E4BC682}"/>
                    </a:ext>
                  </a:extLst>
                </p:cNvPr>
                <p:cNvSpPr/>
                <p:nvPr/>
              </p:nvSpPr>
              <p:spPr>
                <a:xfrm>
                  <a:off x="748427" y="1694295"/>
                  <a:ext cx="57896" cy="38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23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22"/>
                      </a:lnTo>
                      <a:lnTo>
                        <a:pt x="1251" y="48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04" name="Google Shape;1147;p37">
                  <a:extLst>
                    <a:ext uri="{FF2B5EF4-FFF2-40B4-BE49-F238E27FC236}">
                      <a16:creationId xmlns:a16="http://schemas.microsoft.com/office/drawing/2014/main" id="{2B09B274-A6F7-68BE-F650-D307F1EB4D4D}"/>
                    </a:ext>
                  </a:extLst>
                </p:cNvPr>
                <p:cNvSpPr/>
                <p:nvPr/>
              </p:nvSpPr>
              <p:spPr>
                <a:xfrm>
                  <a:off x="748427" y="1589139"/>
                  <a:ext cx="57896" cy="38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22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22"/>
                      </a:lnTo>
                      <a:lnTo>
                        <a:pt x="1251" y="48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05" name="Google Shape;1148;p37">
                  <a:extLst>
                    <a:ext uri="{FF2B5EF4-FFF2-40B4-BE49-F238E27FC236}">
                      <a16:creationId xmlns:a16="http://schemas.microsoft.com/office/drawing/2014/main" id="{225D7A46-4B2A-CD94-7FC6-0B30CADE6E8E}"/>
                    </a:ext>
                  </a:extLst>
                </p:cNvPr>
                <p:cNvSpPr/>
                <p:nvPr/>
              </p:nvSpPr>
              <p:spPr>
                <a:xfrm>
                  <a:off x="748427" y="1641439"/>
                  <a:ext cx="57896" cy="38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23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22"/>
                      </a:lnTo>
                      <a:lnTo>
                        <a:pt x="1251" y="48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cxnSp>
            <p:nvCxnSpPr>
              <p:cNvPr id="1098" name="Google Shape;1149;p37">
                <a:extLst>
                  <a:ext uri="{FF2B5EF4-FFF2-40B4-BE49-F238E27FC236}">
                    <a16:creationId xmlns:a16="http://schemas.microsoft.com/office/drawing/2014/main" id="{200FDC0B-7D87-7EE4-6BD7-ABD9DB3270D0}"/>
                  </a:ext>
                </a:extLst>
              </p:cNvPr>
              <p:cNvCxnSpPr/>
              <p:nvPr/>
            </p:nvCxnSpPr>
            <p:spPr>
              <a:xfrm rot="10800000">
                <a:off x="1080748" y="1895682"/>
                <a:ext cx="0" cy="1369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60" name="Google Shape;1160;p37"/>
            <p:cNvGrpSpPr/>
            <p:nvPr/>
          </p:nvGrpSpPr>
          <p:grpSpPr>
            <a:xfrm>
              <a:off x="6442810" y="1726509"/>
              <a:ext cx="269869" cy="360125"/>
              <a:chOff x="1844651" y="238125"/>
              <a:chExt cx="3911149" cy="5219200"/>
            </a:xfrm>
            <a:solidFill>
              <a:srgbClr val="202224"/>
            </a:solidFill>
          </p:grpSpPr>
          <p:sp>
            <p:nvSpPr>
              <p:cNvPr id="1161" name="Google Shape;1161;p37"/>
              <p:cNvSpPr/>
              <p:nvPr/>
            </p:nvSpPr>
            <p:spPr>
              <a:xfrm>
                <a:off x="1844651" y="238125"/>
                <a:ext cx="3911149" cy="5219200"/>
              </a:xfrm>
              <a:custGeom>
                <a:avLst/>
                <a:gdLst/>
                <a:ahLst/>
                <a:cxnLst/>
                <a:rect l="l" t="t" r="r" b="b"/>
                <a:pathLst>
                  <a:path w="156446" h="208768" extrusionOk="0">
                    <a:moveTo>
                      <a:pt x="68632" y="71503"/>
                    </a:moveTo>
                    <a:lnTo>
                      <a:pt x="68632" y="74960"/>
                    </a:lnTo>
                    <a:cubicBezTo>
                      <a:pt x="68632" y="80473"/>
                      <a:pt x="64131" y="84975"/>
                      <a:pt x="58618" y="84975"/>
                    </a:cubicBezTo>
                    <a:cubicBezTo>
                      <a:pt x="53073" y="84975"/>
                      <a:pt x="48604" y="80473"/>
                      <a:pt x="48604" y="74960"/>
                    </a:cubicBezTo>
                    <a:lnTo>
                      <a:pt x="48604" y="71503"/>
                    </a:lnTo>
                    <a:lnTo>
                      <a:pt x="55552" y="71503"/>
                    </a:lnTo>
                    <a:lnTo>
                      <a:pt x="55552" y="75254"/>
                    </a:lnTo>
                    <a:cubicBezTo>
                      <a:pt x="55552" y="76950"/>
                      <a:pt x="56922" y="78320"/>
                      <a:pt x="58618" y="78320"/>
                    </a:cubicBezTo>
                    <a:cubicBezTo>
                      <a:pt x="60314" y="78320"/>
                      <a:pt x="61684" y="76950"/>
                      <a:pt x="61684" y="75254"/>
                    </a:cubicBezTo>
                    <a:lnTo>
                      <a:pt x="61684" y="71503"/>
                    </a:lnTo>
                    <a:close/>
                    <a:moveTo>
                      <a:pt x="107841" y="71503"/>
                    </a:moveTo>
                    <a:lnTo>
                      <a:pt x="107841" y="74960"/>
                    </a:lnTo>
                    <a:cubicBezTo>
                      <a:pt x="107841" y="80473"/>
                      <a:pt x="103372" y="84975"/>
                      <a:pt x="97827" y="84975"/>
                    </a:cubicBezTo>
                    <a:cubicBezTo>
                      <a:pt x="92314" y="84975"/>
                      <a:pt x="87813" y="80473"/>
                      <a:pt x="87813" y="74960"/>
                    </a:cubicBezTo>
                    <a:lnTo>
                      <a:pt x="87813" y="71503"/>
                    </a:lnTo>
                    <a:lnTo>
                      <a:pt x="94761" y="71503"/>
                    </a:lnTo>
                    <a:lnTo>
                      <a:pt x="94761" y="75254"/>
                    </a:lnTo>
                    <a:cubicBezTo>
                      <a:pt x="94761" y="76950"/>
                      <a:pt x="96131" y="78320"/>
                      <a:pt x="97827" y="78320"/>
                    </a:cubicBezTo>
                    <a:cubicBezTo>
                      <a:pt x="99523" y="78320"/>
                      <a:pt x="100893" y="76950"/>
                      <a:pt x="100893" y="75254"/>
                    </a:cubicBezTo>
                    <a:lnTo>
                      <a:pt x="100893" y="71503"/>
                    </a:lnTo>
                    <a:close/>
                    <a:moveTo>
                      <a:pt x="117660" y="71503"/>
                    </a:moveTo>
                    <a:lnTo>
                      <a:pt x="117660" y="84779"/>
                    </a:lnTo>
                    <a:cubicBezTo>
                      <a:pt x="117660" y="95641"/>
                      <a:pt x="113322" y="105786"/>
                      <a:pt x="105428" y="113321"/>
                    </a:cubicBezTo>
                    <a:cubicBezTo>
                      <a:pt x="98038" y="120374"/>
                      <a:pt x="88458" y="124198"/>
                      <a:pt x="78258" y="124198"/>
                    </a:cubicBezTo>
                    <a:cubicBezTo>
                      <a:pt x="77607" y="124198"/>
                      <a:pt x="76954" y="124183"/>
                      <a:pt x="76298" y="124151"/>
                    </a:cubicBezTo>
                    <a:cubicBezTo>
                      <a:pt x="66153" y="123695"/>
                      <a:pt x="56661" y="119193"/>
                      <a:pt x="49648" y="111495"/>
                    </a:cubicBezTo>
                    <a:cubicBezTo>
                      <a:pt x="42634" y="103862"/>
                      <a:pt x="38785" y="93945"/>
                      <a:pt x="38785" y="83572"/>
                    </a:cubicBezTo>
                    <a:lnTo>
                      <a:pt x="38785" y="71503"/>
                    </a:lnTo>
                    <a:lnTo>
                      <a:pt x="42471" y="71503"/>
                    </a:lnTo>
                    <a:lnTo>
                      <a:pt x="42471" y="74960"/>
                    </a:lnTo>
                    <a:cubicBezTo>
                      <a:pt x="42471" y="83866"/>
                      <a:pt x="49713" y="91107"/>
                      <a:pt x="58618" y="91107"/>
                    </a:cubicBezTo>
                    <a:cubicBezTo>
                      <a:pt x="67491" y="91107"/>
                      <a:pt x="74732" y="83866"/>
                      <a:pt x="74732" y="74960"/>
                    </a:cubicBezTo>
                    <a:lnTo>
                      <a:pt x="74732" y="74765"/>
                    </a:lnTo>
                    <a:lnTo>
                      <a:pt x="81713" y="74765"/>
                    </a:lnTo>
                    <a:lnTo>
                      <a:pt x="81713" y="74960"/>
                    </a:lnTo>
                    <a:cubicBezTo>
                      <a:pt x="81713" y="83866"/>
                      <a:pt x="88922" y="91107"/>
                      <a:pt x="97827" y="91107"/>
                    </a:cubicBezTo>
                    <a:cubicBezTo>
                      <a:pt x="106732" y="91107"/>
                      <a:pt x="113974" y="83866"/>
                      <a:pt x="113974" y="74960"/>
                    </a:cubicBezTo>
                    <a:lnTo>
                      <a:pt x="113974" y="71503"/>
                    </a:lnTo>
                    <a:close/>
                    <a:moveTo>
                      <a:pt x="78223" y="6133"/>
                    </a:moveTo>
                    <a:cubicBezTo>
                      <a:pt x="105949" y="6133"/>
                      <a:pt x="128946" y="27792"/>
                      <a:pt x="130610" y="55454"/>
                    </a:cubicBezTo>
                    <a:lnTo>
                      <a:pt x="133546" y="104677"/>
                    </a:lnTo>
                    <a:cubicBezTo>
                      <a:pt x="134590" y="121933"/>
                      <a:pt x="127772" y="138243"/>
                      <a:pt x="114822" y="149627"/>
                    </a:cubicBezTo>
                    <a:lnTo>
                      <a:pt x="107580" y="147083"/>
                    </a:lnTo>
                    <a:cubicBezTo>
                      <a:pt x="103568" y="145648"/>
                      <a:pt x="100893" y="141864"/>
                      <a:pt x="100893" y="137623"/>
                    </a:cubicBezTo>
                    <a:lnTo>
                      <a:pt x="100893" y="124314"/>
                    </a:lnTo>
                    <a:cubicBezTo>
                      <a:pt x="104025" y="122488"/>
                      <a:pt x="106961" y="120302"/>
                      <a:pt x="109668" y="117725"/>
                    </a:cubicBezTo>
                    <a:cubicBezTo>
                      <a:pt x="118769" y="109048"/>
                      <a:pt x="123760" y="97338"/>
                      <a:pt x="123760" y="84779"/>
                    </a:cubicBezTo>
                    <a:lnTo>
                      <a:pt x="123760" y="58618"/>
                    </a:lnTo>
                    <a:cubicBezTo>
                      <a:pt x="123760" y="47919"/>
                      <a:pt x="115083" y="39209"/>
                      <a:pt x="104384" y="39209"/>
                    </a:cubicBezTo>
                    <a:lnTo>
                      <a:pt x="101089" y="39209"/>
                    </a:lnTo>
                    <a:cubicBezTo>
                      <a:pt x="99425" y="39209"/>
                      <a:pt x="98055" y="40579"/>
                      <a:pt x="98055" y="42275"/>
                    </a:cubicBezTo>
                    <a:cubicBezTo>
                      <a:pt x="98055" y="43972"/>
                      <a:pt x="99425" y="45342"/>
                      <a:pt x="101089" y="45342"/>
                    </a:cubicBezTo>
                    <a:lnTo>
                      <a:pt x="104384" y="45342"/>
                    </a:lnTo>
                    <a:cubicBezTo>
                      <a:pt x="111691" y="45342"/>
                      <a:pt x="117660" y="51311"/>
                      <a:pt x="117660" y="58618"/>
                    </a:cubicBezTo>
                    <a:lnTo>
                      <a:pt x="117660" y="65370"/>
                    </a:lnTo>
                    <a:lnTo>
                      <a:pt x="84747" y="65370"/>
                    </a:lnTo>
                    <a:cubicBezTo>
                      <a:pt x="83083" y="65370"/>
                      <a:pt x="81713" y="66740"/>
                      <a:pt x="81713" y="68436"/>
                    </a:cubicBezTo>
                    <a:lnTo>
                      <a:pt x="81713" y="68632"/>
                    </a:lnTo>
                    <a:lnTo>
                      <a:pt x="74732" y="68632"/>
                    </a:lnTo>
                    <a:lnTo>
                      <a:pt x="74732" y="68436"/>
                    </a:lnTo>
                    <a:cubicBezTo>
                      <a:pt x="74732" y="66740"/>
                      <a:pt x="73362" y="65370"/>
                      <a:pt x="71699" y="65370"/>
                    </a:cubicBezTo>
                    <a:lnTo>
                      <a:pt x="38785" y="65370"/>
                    </a:lnTo>
                    <a:lnTo>
                      <a:pt x="38785" y="58618"/>
                    </a:lnTo>
                    <a:cubicBezTo>
                      <a:pt x="38785" y="51311"/>
                      <a:pt x="44755" y="45342"/>
                      <a:pt x="52061" y="45342"/>
                    </a:cubicBezTo>
                    <a:lnTo>
                      <a:pt x="88041" y="45342"/>
                    </a:lnTo>
                    <a:cubicBezTo>
                      <a:pt x="89705" y="45342"/>
                      <a:pt x="91075" y="43972"/>
                      <a:pt x="91075" y="42275"/>
                    </a:cubicBezTo>
                    <a:cubicBezTo>
                      <a:pt x="91075" y="40579"/>
                      <a:pt x="89705" y="39209"/>
                      <a:pt x="88041" y="39209"/>
                    </a:cubicBezTo>
                    <a:lnTo>
                      <a:pt x="52061" y="39209"/>
                    </a:lnTo>
                    <a:cubicBezTo>
                      <a:pt x="41362" y="39209"/>
                      <a:pt x="32685" y="47919"/>
                      <a:pt x="32685" y="58618"/>
                    </a:cubicBezTo>
                    <a:lnTo>
                      <a:pt x="32685" y="83572"/>
                    </a:lnTo>
                    <a:cubicBezTo>
                      <a:pt x="32685" y="95478"/>
                      <a:pt x="37089" y="106863"/>
                      <a:pt x="45113" y="115637"/>
                    </a:cubicBezTo>
                    <a:cubicBezTo>
                      <a:pt x="48212" y="119030"/>
                      <a:pt x="51735" y="121868"/>
                      <a:pt x="55552" y="124119"/>
                    </a:cubicBezTo>
                    <a:lnTo>
                      <a:pt x="55552" y="137623"/>
                    </a:lnTo>
                    <a:cubicBezTo>
                      <a:pt x="55552" y="141864"/>
                      <a:pt x="52877" y="145648"/>
                      <a:pt x="48865" y="147083"/>
                    </a:cubicBezTo>
                    <a:lnTo>
                      <a:pt x="41623" y="149627"/>
                    </a:lnTo>
                    <a:cubicBezTo>
                      <a:pt x="28673" y="138243"/>
                      <a:pt x="21855" y="121933"/>
                      <a:pt x="22899" y="104677"/>
                    </a:cubicBezTo>
                    <a:lnTo>
                      <a:pt x="25835" y="55454"/>
                    </a:lnTo>
                    <a:cubicBezTo>
                      <a:pt x="27499" y="27792"/>
                      <a:pt x="50528" y="6133"/>
                      <a:pt x="78223" y="6133"/>
                    </a:cubicBezTo>
                    <a:close/>
                    <a:moveTo>
                      <a:pt x="78223" y="0"/>
                    </a:moveTo>
                    <a:cubicBezTo>
                      <a:pt x="47266" y="0"/>
                      <a:pt x="21594" y="24204"/>
                      <a:pt x="19735" y="55062"/>
                    </a:cubicBezTo>
                    <a:lnTo>
                      <a:pt x="16799" y="104318"/>
                    </a:lnTo>
                    <a:cubicBezTo>
                      <a:pt x="16180" y="114235"/>
                      <a:pt x="17908" y="123825"/>
                      <a:pt x="21888" y="132828"/>
                    </a:cubicBezTo>
                    <a:cubicBezTo>
                      <a:pt x="25020" y="139939"/>
                      <a:pt x="29554" y="146463"/>
                      <a:pt x="35132" y="151911"/>
                    </a:cubicBezTo>
                    <a:lnTo>
                      <a:pt x="15103" y="158989"/>
                    </a:lnTo>
                    <a:cubicBezTo>
                      <a:pt x="6067" y="162186"/>
                      <a:pt x="0" y="170765"/>
                      <a:pt x="0" y="180355"/>
                    </a:cubicBezTo>
                    <a:lnTo>
                      <a:pt x="0" y="205701"/>
                    </a:lnTo>
                    <a:cubicBezTo>
                      <a:pt x="0" y="207397"/>
                      <a:pt x="1370" y="208767"/>
                      <a:pt x="3034" y="208767"/>
                    </a:cubicBezTo>
                    <a:cubicBezTo>
                      <a:pt x="4730" y="208767"/>
                      <a:pt x="6100" y="207397"/>
                      <a:pt x="6100" y="205701"/>
                    </a:cubicBezTo>
                    <a:lnTo>
                      <a:pt x="6100" y="180355"/>
                    </a:lnTo>
                    <a:cubicBezTo>
                      <a:pt x="6100" y="173342"/>
                      <a:pt x="10536" y="167079"/>
                      <a:pt x="17158" y="164763"/>
                    </a:cubicBezTo>
                    <a:lnTo>
                      <a:pt x="31119" y="159837"/>
                    </a:lnTo>
                    <a:cubicBezTo>
                      <a:pt x="35099" y="164404"/>
                      <a:pt x="50333" y="180681"/>
                      <a:pt x="73264" y="190630"/>
                    </a:cubicBezTo>
                    <a:cubicBezTo>
                      <a:pt x="74830" y="191316"/>
                      <a:pt x="76526" y="191674"/>
                      <a:pt x="78223" y="191674"/>
                    </a:cubicBezTo>
                    <a:cubicBezTo>
                      <a:pt x="79919" y="191674"/>
                      <a:pt x="81615" y="191316"/>
                      <a:pt x="83181" y="190630"/>
                    </a:cubicBezTo>
                    <a:cubicBezTo>
                      <a:pt x="91042" y="187205"/>
                      <a:pt x="98806" y="182704"/>
                      <a:pt x="106178" y="177224"/>
                    </a:cubicBezTo>
                    <a:cubicBezTo>
                      <a:pt x="107548" y="176213"/>
                      <a:pt x="107841" y="174288"/>
                      <a:pt x="106830" y="172951"/>
                    </a:cubicBezTo>
                    <a:cubicBezTo>
                      <a:pt x="106225" y="172131"/>
                      <a:pt x="105293" y="171696"/>
                      <a:pt x="104355" y="171696"/>
                    </a:cubicBezTo>
                    <a:cubicBezTo>
                      <a:pt x="103726" y="171696"/>
                      <a:pt x="103094" y="171892"/>
                      <a:pt x="102557" y="172298"/>
                    </a:cubicBezTo>
                    <a:cubicBezTo>
                      <a:pt x="95511" y="177517"/>
                      <a:pt x="88204" y="181791"/>
                      <a:pt x="80767" y="185020"/>
                    </a:cubicBezTo>
                    <a:cubicBezTo>
                      <a:pt x="79951" y="185362"/>
                      <a:pt x="79087" y="185534"/>
                      <a:pt x="78223" y="185534"/>
                    </a:cubicBezTo>
                    <a:cubicBezTo>
                      <a:pt x="77358" y="185534"/>
                      <a:pt x="76494" y="185362"/>
                      <a:pt x="75678" y="185020"/>
                    </a:cubicBezTo>
                    <a:cubicBezTo>
                      <a:pt x="56530" y="176702"/>
                      <a:pt x="42797" y="163393"/>
                      <a:pt x="37382" y="157619"/>
                    </a:cubicBezTo>
                    <a:lnTo>
                      <a:pt x="50920" y="152824"/>
                    </a:lnTo>
                    <a:cubicBezTo>
                      <a:pt x="57346" y="150573"/>
                      <a:pt x="61684" y="144441"/>
                      <a:pt x="61684" y="137623"/>
                    </a:cubicBezTo>
                    <a:lnTo>
                      <a:pt x="61684" y="127152"/>
                    </a:lnTo>
                    <a:cubicBezTo>
                      <a:pt x="66218" y="128979"/>
                      <a:pt x="71046" y="130023"/>
                      <a:pt x="76037" y="130284"/>
                    </a:cubicBezTo>
                    <a:cubicBezTo>
                      <a:pt x="76755" y="130316"/>
                      <a:pt x="77505" y="130316"/>
                      <a:pt x="78255" y="130316"/>
                    </a:cubicBezTo>
                    <a:cubicBezTo>
                      <a:pt x="83996" y="130316"/>
                      <a:pt x="89574" y="129273"/>
                      <a:pt x="94761" y="127250"/>
                    </a:cubicBezTo>
                    <a:lnTo>
                      <a:pt x="94761" y="137623"/>
                    </a:lnTo>
                    <a:cubicBezTo>
                      <a:pt x="94761" y="144441"/>
                      <a:pt x="99099" y="150573"/>
                      <a:pt x="105525" y="152824"/>
                    </a:cubicBezTo>
                    <a:lnTo>
                      <a:pt x="119063" y="157619"/>
                    </a:lnTo>
                    <a:cubicBezTo>
                      <a:pt x="117497" y="159283"/>
                      <a:pt x="115246" y="161599"/>
                      <a:pt x="112376" y="164241"/>
                    </a:cubicBezTo>
                    <a:cubicBezTo>
                      <a:pt x="111136" y="165350"/>
                      <a:pt x="111038" y="167307"/>
                      <a:pt x="112180" y="168547"/>
                    </a:cubicBezTo>
                    <a:cubicBezTo>
                      <a:pt x="112767" y="169199"/>
                      <a:pt x="113615" y="169558"/>
                      <a:pt x="114431" y="169558"/>
                    </a:cubicBezTo>
                    <a:cubicBezTo>
                      <a:pt x="115181" y="169558"/>
                      <a:pt x="115899" y="169297"/>
                      <a:pt x="116486" y="168743"/>
                    </a:cubicBezTo>
                    <a:cubicBezTo>
                      <a:pt x="120857" y="164763"/>
                      <a:pt x="123858" y="161501"/>
                      <a:pt x="125326" y="159805"/>
                    </a:cubicBezTo>
                    <a:lnTo>
                      <a:pt x="139287" y="164763"/>
                    </a:lnTo>
                    <a:cubicBezTo>
                      <a:pt x="145909" y="167079"/>
                      <a:pt x="150345" y="173342"/>
                      <a:pt x="150345" y="180355"/>
                    </a:cubicBezTo>
                    <a:lnTo>
                      <a:pt x="150345" y="205701"/>
                    </a:lnTo>
                    <a:cubicBezTo>
                      <a:pt x="150345" y="207397"/>
                      <a:pt x="151715" y="208767"/>
                      <a:pt x="153411" y="208767"/>
                    </a:cubicBezTo>
                    <a:cubicBezTo>
                      <a:pt x="155075" y="208767"/>
                      <a:pt x="156445" y="207397"/>
                      <a:pt x="156445" y="205701"/>
                    </a:cubicBezTo>
                    <a:lnTo>
                      <a:pt x="156445" y="180355"/>
                    </a:lnTo>
                    <a:cubicBezTo>
                      <a:pt x="156445" y="170765"/>
                      <a:pt x="150378" y="162186"/>
                      <a:pt x="141342" y="158989"/>
                    </a:cubicBezTo>
                    <a:lnTo>
                      <a:pt x="121313" y="151911"/>
                    </a:lnTo>
                    <a:cubicBezTo>
                      <a:pt x="126891" y="146431"/>
                      <a:pt x="131458" y="139874"/>
                      <a:pt x="134590" y="132763"/>
                    </a:cubicBezTo>
                    <a:cubicBezTo>
                      <a:pt x="138537" y="123760"/>
                      <a:pt x="140266" y="114202"/>
                      <a:pt x="139646" y="104318"/>
                    </a:cubicBezTo>
                    <a:lnTo>
                      <a:pt x="136710" y="55062"/>
                    </a:lnTo>
                    <a:cubicBezTo>
                      <a:pt x="134851" y="24204"/>
                      <a:pt x="109179" y="0"/>
                      <a:pt x="782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2" name="Google Shape;1162;p37"/>
              <p:cNvSpPr/>
              <p:nvPr/>
            </p:nvSpPr>
            <p:spPr>
              <a:xfrm>
                <a:off x="3470750" y="2689600"/>
                <a:ext cx="658925" cy="234775"/>
              </a:xfrm>
              <a:custGeom>
                <a:avLst/>
                <a:gdLst/>
                <a:ahLst/>
                <a:cxnLst/>
                <a:rect l="l" t="t" r="r" b="b"/>
                <a:pathLst>
                  <a:path w="26357" h="9391" extrusionOk="0">
                    <a:moveTo>
                      <a:pt x="3364" y="0"/>
                    </a:moveTo>
                    <a:cubicBezTo>
                      <a:pt x="2580" y="0"/>
                      <a:pt x="1798" y="302"/>
                      <a:pt x="1207" y="910"/>
                    </a:cubicBezTo>
                    <a:cubicBezTo>
                      <a:pt x="0" y="2117"/>
                      <a:pt x="33" y="4041"/>
                      <a:pt x="1240" y="5248"/>
                    </a:cubicBezTo>
                    <a:cubicBezTo>
                      <a:pt x="3849" y="7825"/>
                      <a:pt x="8318" y="9391"/>
                      <a:pt x="13179" y="9391"/>
                    </a:cubicBezTo>
                    <a:cubicBezTo>
                      <a:pt x="18039" y="9391"/>
                      <a:pt x="22508" y="7825"/>
                      <a:pt x="25117" y="5248"/>
                    </a:cubicBezTo>
                    <a:cubicBezTo>
                      <a:pt x="26324" y="4041"/>
                      <a:pt x="26357" y="2117"/>
                      <a:pt x="25150" y="910"/>
                    </a:cubicBezTo>
                    <a:cubicBezTo>
                      <a:pt x="24559" y="302"/>
                      <a:pt x="23778" y="0"/>
                      <a:pt x="22993" y="0"/>
                    </a:cubicBezTo>
                    <a:cubicBezTo>
                      <a:pt x="22220" y="0"/>
                      <a:pt x="21444" y="294"/>
                      <a:pt x="20844" y="877"/>
                    </a:cubicBezTo>
                    <a:cubicBezTo>
                      <a:pt x="19735" y="1986"/>
                      <a:pt x="17060" y="3258"/>
                      <a:pt x="13179" y="3258"/>
                    </a:cubicBezTo>
                    <a:cubicBezTo>
                      <a:pt x="9297" y="3258"/>
                      <a:pt x="6622" y="1986"/>
                      <a:pt x="5513" y="877"/>
                    </a:cubicBezTo>
                    <a:cubicBezTo>
                      <a:pt x="4914" y="294"/>
                      <a:pt x="4137" y="0"/>
                      <a:pt x="336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3" name="Google Shape;1163;p37"/>
              <p:cNvSpPr/>
              <p:nvPr/>
            </p:nvSpPr>
            <p:spPr>
              <a:xfrm>
                <a:off x="3143725" y="1586425"/>
                <a:ext cx="332750" cy="193825"/>
              </a:xfrm>
              <a:custGeom>
                <a:avLst/>
                <a:gdLst/>
                <a:ahLst/>
                <a:cxnLst/>
                <a:rect l="l" t="t" r="r" b="b"/>
                <a:pathLst>
                  <a:path w="13310" h="7753" extrusionOk="0">
                    <a:moveTo>
                      <a:pt x="9892" y="0"/>
                    </a:moveTo>
                    <a:cubicBezTo>
                      <a:pt x="9652" y="0"/>
                      <a:pt x="9409" y="28"/>
                      <a:pt x="9167" y="86"/>
                    </a:cubicBezTo>
                    <a:lnTo>
                      <a:pt x="2643" y="1717"/>
                    </a:lnTo>
                    <a:cubicBezTo>
                      <a:pt x="1012" y="2142"/>
                      <a:pt x="1" y="3805"/>
                      <a:pt x="425" y="5436"/>
                    </a:cubicBezTo>
                    <a:cubicBezTo>
                      <a:pt x="751" y="6839"/>
                      <a:pt x="2023" y="7752"/>
                      <a:pt x="3393" y="7752"/>
                    </a:cubicBezTo>
                    <a:cubicBezTo>
                      <a:pt x="3621" y="7752"/>
                      <a:pt x="3882" y="7720"/>
                      <a:pt x="4111" y="7654"/>
                    </a:cubicBezTo>
                    <a:lnTo>
                      <a:pt x="10667" y="6023"/>
                    </a:lnTo>
                    <a:cubicBezTo>
                      <a:pt x="12298" y="5599"/>
                      <a:pt x="13309" y="3968"/>
                      <a:pt x="12885" y="2305"/>
                    </a:cubicBezTo>
                    <a:cubicBezTo>
                      <a:pt x="12524" y="916"/>
                      <a:pt x="11265" y="0"/>
                      <a:pt x="98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4" name="Google Shape;1164;p37"/>
              <p:cNvSpPr/>
              <p:nvPr/>
            </p:nvSpPr>
            <p:spPr>
              <a:xfrm>
                <a:off x="4124775" y="1586425"/>
                <a:ext cx="331925" cy="193825"/>
              </a:xfrm>
              <a:custGeom>
                <a:avLst/>
                <a:gdLst/>
                <a:ahLst/>
                <a:cxnLst/>
                <a:rect l="l" t="t" r="r" b="b"/>
                <a:pathLst>
                  <a:path w="13277" h="7753" extrusionOk="0">
                    <a:moveTo>
                      <a:pt x="3385" y="0"/>
                    </a:moveTo>
                    <a:cubicBezTo>
                      <a:pt x="2012" y="0"/>
                      <a:pt x="753" y="916"/>
                      <a:pt x="392" y="2305"/>
                    </a:cubicBezTo>
                    <a:cubicBezTo>
                      <a:pt x="0" y="3968"/>
                      <a:pt x="979" y="5599"/>
                      <a:pt x="2610" y="6023"/>
                    </a:cubicBezTo>
                    <a:lnTo>
                      <a:pt x="9166" y="7654"/>
                    </a:lnTo>
                    <a:cubicBezTo>
                      <a:pt x="9395" y="7720"/>
                      <a:pt x="9656" y="7752"/>
                      <a:pt x="9884" y="7752"/>
                    </a:cubicBezTo>
                    <a:cubicBezTo>
                      <a:pt x="11254" y="7752"/>
                      <a:pt x="12526" y="6839"/>
                      <a:pt x="12853" y="5436"/>
                    </a:cubicBezTo>
                    <a:cubicBezTo>
                      <a:pt x="13277" y="3805"/>
                      <a:pt x="12265" y="2142"/>
                      <a:pt x="10634" y="1717"/>
                    </a:cubicBezTo>
                    <a:lnTo>
                      <a:pt x="4110" y="86"/>
                    </a:lnTo>
                    <a:cubicBezTo>
                      <a:pt x="3868" y="28"/>
                      <a:pt x="3625" y="0"/>
                      <a:pt x="33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5" name="Google Shape;1139;p37">
              <a:extLst>
                <a:ext uri="{FF2B5EF4-FFF2-40B4-BE49-F238E27FC236}">
                  <a16:creationId xmlns:a16="http://schemas.microsoft.com/office/drawing/2014/main" id="{63C5157D-51A3-A197-4933-0B70F69F7CAE}"/>
                </a:ext>
              </a:extLst>
            </p:cNvPr>
            <p:cNvSpPr txBox="1">
              <a:spLocks/>
            </p:cNvSpPr>
            <p:nvPr/>
          </p:nvSpPr>
          <p:spPr>
            <a:xfrm>
              <a:off x="6926580" y="1893625"/>
              <a:ext cx="1496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F3F3F3"/>
                  </a:solidFill>
                  <a:latin typeface="Teko" panose="020B0604020202020204" charset="0"/>
                  <a:cs typeface="Teko" panose="020B0604020202020204" charset="0"/>
                </a:rPr>
                <a:t>Z</a:t>
              </a:r>
              <a:r>
                <a:rPr lang="en-GB" dirty="0">
                  <a:solidFill>
                    <a:srgbClr val="F3F3F3"/>
                  </a:solidFill>
                </a:rPr>
                <a:t>Ü</a:t>
              </a:r>
              <a:r>
                <a:rPr lang="en-US" dirty="0">
                  <a:solidFill>
                    <a:srgbClr val="F3F3F3"/>
                  </a:solidFill>
                  <a:latin typeface="Teko" panose="020B0604020202020204" charset="0"/>
                  <a:cs typeface="Teko" panose="020B0604020202020204" charset="0"/>
                </a:rPr>
                <a:t>BEYDE ELİF ARAL </a:t>
              </a:r>
            </a:p>
          </p:txBody>
        </p:sp>
        <p:sp>
          <p:nvSpPr>
            <p:cNvPr id="8" name="Google Shape;1137;p37">
              <a:extLst>
                <a:ext uri="{FF2B5EF4-FFF2-40B4-BE49-F238E27FC236}">
                  <a16:creationId xmlns:a16="http://schemas.microsoft.com/office/drawing/2014/main" id="{8A8AFB66-E1D7-BDAD-2213-EE89E5880ED1}"/>
                </a:ext>
              </a:extLst>
            </p:cNvPr>
            <p:cNvSpPr txBox="1">
              <a:spLocks/>
            </p:cNvSpPr>
            <p:nvPr/>
          </p:nvSpPr>
          <p:spPr>
            <a:xfrm>
              <a:off x="6923432" y="2229615"/>
              <a:ext cx="1496400" cy="11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1pPr>
              <a:lvl2pPr marL="914400" marR="0" lvl="1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2pPr>
              <a:lvl3pPr marL="1371600" marR="0" lvl="2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3pPr>
              <a:lvl4pPr marL="1828800" marR="0" lvl="3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4pPr>
              <a:lvl5pPr marL="2286000" marR="0" lvl="4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5pPr>
              <a:lvl6pPr marL="2743200" marR="0" lvl="5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6pPr>
              <a:lvl7pPr marL="3200400" marR="0" lvl="6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7pPr>
              <a:lvl8pPr marL="3657600" marR="0" lvl="7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8pPr>
              <a:lvl9pPr marL="4114800" marR="0" lvl="8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9pPr>
            </a:lstStyle>
            <a:p>
              <a:pPr marL="0" indent="0" algn="l"/>
              <a:r>
                <a:rPr lang="en-US" dirty="0">
                  <a:solidFill>
                    <a:srgbClr val="F3F3F3"/>
                  </a:solidFill>
                </a:rPr>
                <a:t>+Made first version of flowchart.</a:t>
              </a:r>
            </a:p>
            <a:p>
              <a:pPr marL="0" indent="0" algn="l"/>
              <a:endParaRPr lang="en-US" dirty="0">
                <a:solidFill>
                  <a:srgbClr val="F3F3F3"/>
                </a:solidFill>
              </a:endParaRPr>
            </a:p>
            <a:p>
              <a:pPr marL="0" indent="0" algn="l"/>
              <a:r>
                <a:rPr lang="en-US" dirty="0">
                  <a:solidFill>
                    <a:srgbClr val="F3F3F3"/>
                  </a:solidFill>
                </a:rPr>
                <a:t>+Helped while writing code.</a:t>
              </a:r>
            </a:p>
            <a:p>
              <a:pPr marL="0" indent="0" algn="l"/>
              <a:endParaRPr lang="en-US" dirty="0">
                <a:solidFill>
                  <a:srgbClr val="F3F3F3"/>
                </a:solidFill>
              </a:endParaRPr>
            </a:p>
            <a:p>
              <a:pPr marL="0" indent="0" algn="l"/>
              <a:r>
                <a:rPr lang="en-US" dirty="0">
                  <a:solidFill>
                    <a:srgbClr val="F3F3F3"/>
                  </a:solidFill>
                </a:rPr>
                <a:t>+Helped while solving problems.</a:t>
              </a:r>
            </a:p>
            <a:p>
              <a:pPr marL="0" indent="0" algn="l"/>
              <a:endParaRPr lang="en-US" dirty="0">
                <a:solidFill>
                  <a:srgbClr val="F3F3F3"/>
                </a:solidFill>
              </a:endParaRPr>
            </a:p>
          </p:txBody>
        </p:sp>
      </p:grpSp>
      <p:grpSp>
        <p:nvGrpSpPr>
          <p:cNvPr id="1150" name="Group 1149">
            <a:extLst>
              <a:ext uri="{FF2B5EF4-FFF2-40B4-BE49-F238E27FC236}">
                <a16:creationId xmlns:a16="http://schemas.microsoft.com/office/drawing/2014/main" id="{B4B29058-0461-75BF-CDD6-2AED34C1DD29}"/>
              </a:ext>
            </a:extLst>
          </p:cNvPr>
          <p:cNvGrpSpPr/>
          <p:nvPr/>
        </p:nvGrpSpPr>
        <p:grpSpPr>
          <a:xfrm>
            <a:off x="3474838" y="1483711"/>
            <a:ext cx="2231143" cy="2423663"/>
            <a:chOff x="3402448" y="1556101"/>
            <a:chExt cx="2231143" cy="2423663"/>
          </a:xfrm>
        </p:grpSpPr>
        <p:sp>
          <p:nvSpPr>
            <p:cNvPr id="11" name="Google Shape;1137;p37">
              <a:extLst>
                <a:ext uri="{FF2B5EF4-FFF2-40B4-BE49-F238E27FC236}">
                  <a16:creationId xmlns:a16="http://schemas.microsoft.com/office/drawing/2014/main" id="{9FC38EA9-B93B-0E76-F4AF-3787BDE664A6}"/>
                </a:ext>
              </a:extLst>
            </p:cNvPr>
            <p:cNvSpPr txBox="1">
              <a:spLocks/>
            </p:cNvSpPr>
            <p:nvPr/>
          </p:nvSpPr>
          <p:spPr>
            <a:xfrm>
              <a:off x="4137191" y="2073820"/>
              <a:ext cx="1496400" cy="11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1pPr>
              <a:lvl2pPr marL="914400" marR="0" lvl="1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2pPr>
              <a:lvl3pPr marL="1371600" marR="0" lvl="2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3pPr>
              <a:lvl4pPr marL="1828800" marR="0" lvl="3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4pPr>
              <a:lvl5pPr marL="2286000" marR="0" lvl="4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5pPr>
              <a:lvl6pPr marL="2743200" marR="0" lvl="5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6pPr>
              <a:lvl7pPr marL="3200400" marR="0" lvl="6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7pPr>
              <a:lvl8pPr marL="3657600" marR="0" lvl="7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8pPr>
              <a:lvl9pPr marL="4114800" marR="0" lvl="8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9pPr>
            </a:lstStyle>
            <a:p>
              <a:pPr marL="0" indent="0" algn="l"/>
              <a:r>
                <a:rPr lang="en-US" dirty="0">
                  <a:solidFill>
                    <a:srgbClr val="F3F3F3"/>
                  </a:solidFill>
                </a:rPr>
                <a:t>+Made last version of flowchart.</a:t>
              </a:r>
            </a:p>
            <a:p>
              <a:pPr marL="0" indent="0" algn="l"/>
              <a:endParaRPr lang="en-US" dirty="0">
                <a:solidFill>
                  <a:srgbClr val="F3F3F3"/>
                </a:solidFill>
              </a:endParaRPr>
            </a:p>
            <a:p>
              <a:pPr marL="0" indent="0" algn="l"/>
              <a:r>
                <a:rPr lang="en-US" dirty="0">
                  <a:solidFill>
                    <a:srgbClr val="F3F3F3"/>
                  </a:solidFill>
                </a:rPr>
                <a:t>+Solved most of the problems and made algorithms for solving.</a:t>
              </a:r>
            </a:p>
            <a:p>
              <a:pPr marL="0" indent="0" algn="l"/>
              <a:endParaRPr lang="en-US" dirty="0">
                <a:solidFill>
                  <a:srgbClr val="F3F3F3"/>
                </a:solidFill>
              </a:endParaRPr>
            </a:p>
            <a:p>
              <a:pPr marL="0" indent="0" algn="l"/>
              <a:r>
                <a:rPr lang="en-US" dirty="0">
                  <a:solidFill>
                    <a:srgbClr val="F3F3F3"/>
                  </a:solidFill>
                </a:rPr>
                <a:t>+Helped while writing code.</a:t>
              </a:r>
            </a:p>
          </p:txBody>
        </p:sp>
        <p:sp>
          <p:nvSpPr>
            <p:cNvPr id="12" name="Google Shape;1139;p37">
              <a:extLst>
                <a:ext uri="{FF2B5EF4-FFF2-40B4-BE49-F238E27FC236}">
                  <a16:creationId xmlns:a16="http://schemas.microsoft.com/office/drawing/2014/main" id="{3F8F89DF-77C2-AFF7-0E98-9FD20ECDD5CD}"/>
                </a:ext>
              </a:extLst>
            </p:cNvPr>
            <p:cNvSpPr txBox="1">
              <a:spLocks/>
            </p:cNvSpPr>
            <p:nvPr/>
          </p:nvSpPr>
          <p:spPr>
            <a:xfrm>
              <a:off x="3961292" y="1811305"/>
              <a:ext cx="1496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9pPr>
            </a:lstStyle>
            <a:p>
              <a:r>
                <a:rPr lang="en-US" dirty="0">
                  <a:solidFill>
                    <a:srgbClr val="F3F3F3"/>
                  </a:solidFill>
                  <a:latin typeface="Teko" panose="020B0604020202020204" charset="0"/>
                  <a:cs typeface="Teko" panose="020B0604020202020204" charset="0"/>
                </a:rPr>
                <a:t>EMRE KERMAN</a:t>
              </a:r>
              <a:endParaRPr lang="en-GB" dirty="0">
                <a:solidFill>
                  <a:srgbClr val="F3F3F3"/>
                </a:solidFill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403EE8F-7A50-7DBA-8761-DDEC0E48F950}"/>
                </a:ext>
              </a:extLst>
            </p:cNvPr>
            <p:cNvGrpSpPr/>
            <p:nvPr/>
          </p:nvGrpSpPr>
          <p:grpSpPr>
            <a:xfrm>
              <a:off x="3402448" y="1556101"/>
              <a:ext cx="2156724" cy="2423663"/>
              <a:chOff x="748427" y="1300077"/>
              <a:chExt cx="2156724" cy="2423663"/>
            </a:xfrm>
            <a:solidFill>
              <a:schemeClr val="accent1"/>
            </a:solidFill>
          </p:grpSpPr>
          <p:sp>
            <p:nvSpPr>
              <p:cNvPr id="23" name="Google Shape;1142;p37">
                <a:extLst>
                  <a:ext uri="{FF2B5EF4-FFF2-40B4-BE49-F238E27FC236}">
                    <a16:creationId xmlns:a16="http://schemas.microsoft.com/office/drawing/2014/main" id="{682E0C67-5747-D13C-DBA1-920585149DFB}"/>
                  </a:ext>
                </a:extLst>
              </p:cNvPr>
              <p:cNvSpPr/>
              <p:nvPr/>
            </p:nvSpPr>
            <p:spPr>
              <a:xfrm>
                <a:off x="2321458" y="1438296"/>
                <a:ext cx="582517" cy="344692"/>
              </a:xfrm>
              <a:custGeom>
                <a:avLst/>
                <a:gdLst/>
                <a:ahLst/>
                <a:cxnLst/>
                <a:rect l="l" t="t" r="r" b="b"/>
                <a:pathLst>
                  <a:path w="12597" h="7454" extrusionOk="0">
                    <a:moveTo>
                      <a:pt x="0" y="0"/>
                    </a:moveTo>
                    <a:lnTo>
                      <a:pt x="0" y="191"/>
                    </a:lnTo>
                    <a:lnTo>
                      <a:pt x="9287" y="191"/>
                    </a:lnTo>
                    <a:lnTo>
                      <a:pt x="12395" y="3310"/>
                    </a:lnTo>
                    <a:lnTo>
                      <a:pt x="12395" y="7453"/>
                    </a:lnTo>
                    <a:lnTo>
                      <a:pt x="12597" y="7453"/>
                    </a:lnTo>
                    <a:lnTo>
                      <a:pt x="12597" y="3227"/>
                    </a:lnTo>
                    <a:lnTo>
                      <a:pt x="9370" y="0"/>
                    </a:lnTo>
                    <a:close/>
                  </a:path>
                </a:pathLst>
              </a:custGeom>
              <a:grpFill/>
              <a:ln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" name="Google Shape;1143;p37">
                <a:extLst>
                  <a:ext uri="{FF2B5EF4-FFF2-40B4-BE49-F238E27FC236}">
                    <a16:creationId xmlns:a16="http://schemas.microsoft.com/office/drawing/2014/main" id="{0F70E7B8-D8CB-E15E-5B79-EA1485DCF14F}"/>
                  </a:ext>
                </a:extLst>
              </p:cNvPr>
              <p:cNvSpPr/>
              <p:nvPr/>
            </p:nvSpPr>
            <p:spPr>
              <a:xfrm flipH="1">
                <a:off x="2322033" y="3379048"/>
                <a:ext cx="583118" cy="344692"/>
              </a:xfrm>
              <a:custGeom>
                <a:avLst/>
                <a:gdLst/>
                <a:ahLst/>
                <a:cxnLst/>
                <a:rect l="l" t="t" r="r" b="b"/>
                <a:pathLst>
                  <a:path w="12610" h="7454" extrusionOk="0">
                    <a:moveTo>
                      <a:pt x="1" y="1"/>
                    </a:moveTo>
                    <a:lnTo>
                      <a:pt x="1" y="4215"/>
                    </a:lnTo>
                    <a:lnTo>
                      <a:pt x="3227" y="7454"/>
                    </a:lnTo>
                    <a:lnTo>
                      <a:pt x="12609" y="7454"/>
                    </a:lnTo>
                    <a:lnTo>
                      <a:pt x="12609" y="7251"/>
                    </a:lnTo>
                    <a:lnTo>
                      <a:pt x="3311" y="7251"/>
                    </a:lnTo>
                    <a:lnTo>
                      <a:pt x="203" y="4132"/>
                    </a:lnTo>
                    <a:lnTo>
                      <a:pt x="203" y="1"/>
                    </a:lnTo>
                    <a:close/>
                  </a:path>
                </a:pathLst>
              </a:custGeom>
              <a:grpFill/>
              <a:ln>
                <a:solidFill>
                  <a:schemeClr val="accent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DE6292B2-8B26-BA9A-9C72-B0DA0D40A8D3}"/>
                  </a:ext>
                </a:extLst>
              </p:cNvPr>
              <p:cNvGrpSpPr/>
              <p:nvPr/>
            </p:nvGrpSpPr>
            <p:grpSpPr>
              <a:xfrm>
                <a:off x="748427" y="1300077"/>
                <a:ext cx="652324" cy="604574"/>
                <a:chOff x="748427" y="1300077"/>
                <a:chExt cx="652324" cy="604574"/>
              </a:xfrm>
              <a:grpFill/>
            </p:grpSpPr>
            <p:sp>
              <p:nvSpPr>
                <p:cNvPr id="37" name="Google Shape;1134;p37">
                  <a:extLst>
                    <a:ext uri="{FF2B5EF4-FFF2-40B4-BE49-F238E27FC236}">
                      <a16:creationId xmlns:a16="http://schemas.microsoft.com/office/drawing/2014/main" id="{F1430420-A882-4E12-2337-9B344B7EE01E}"/>
                    </a:ext>
                  </a:extLst>
                </p:cNvPr>
                <p:cNvSpPr/>
                <p:nvPr/>
              </p:nvSpPr>
              <p:spPr>
                <a:xfrm>
                  <a:off x="885933" y="1352378"/>
                  <a:ext cx="462517" cy="499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02" h="10812" extrusionOk="0">
                      <a:moveTo>
                        <a:pt x="0" y="1"/>
                      </a:moveTo>
                      <a:lnTo>
                        <a:pt x="0" y="10812"/>
                      </a:lnTo>
                      <a:lnTo>
                        <a:pt x="10001" y="10812"/>
                      </a:lnTo>
                      <a:lnTo>
                        <a:pt x="10001" y="1108"/>
                      </a:lnTo>
                      <a:lnTo>
                        <a:pt x="6882" y="1108"/>
                      </a:lnTo>
                      <a:lnTo>
                        <a:pt x="5763" y="1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8" name="Google Shape;1141;p37">
                  <a:extLst>
                    <a:ext uri="{FF2B5EF4-FFF2-40B4-BE49-F238E27FC236}">
                      <a16:creationId xmlns:a16="http://schemas.microsoft.com/office/drawing/2014/main" id="{E4E552DE-8B56-1E96-7C1A-AD8D70AE4140}"/>
                    </a:ext>
                  </a:extLst>
                </p:cNvPr>
                <p:cNvSpPr/>
                <p:nvPr/>
              </p:nvSpPr>
              <p:spPr>
                <a:xfrm>
                  <a:off x="882604" y="1348539"/>
                  <a:ext cx="469130" cy="507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45" h="10966" extrusionOk="0">
                      <a:moveTo>
                        <a:pt x="5799" y="155"/>
                      </a:moveTo>
                      <a:lnTo>
                        <a:pt x="6918" y="1274"/>
                      </a:lnTo>
                      <a:lnTo>
                        <a:pt x="9990" y="1274"/>
                      </a:lnTo>
                      <a:lnTo>
                        <a:pt x="9990" y="10823"/>
                      </a:lnTo>
                      <a:lnTo>
                        <a:pt x="144" y="10823"/>
                      </a:lnTo>
                      <a:lnTo>
                        <a:pt x="144" y="155"/>
                      </a:lnTo>
                      <a:close/>
                      <a:moveTo>
                        <a:pt x="1" y="0"/>
                      </a:moveTo>
                      <a:lnTo>
                        <a:pt x="1" y="10966"/>
                      </a:lnTo>
                      <a:lnTo>
                        <a:pt x="10145" y="10966"/>
                      </a:lnTo>
                      <a:lnTo>
                        <a:pt x="10133" y="1120"/>
                      </a:lnTo>
                      <a:lnTo>
                        <a:pt x="6978" y="1120"/>
                      </a:lnTo>
                      <a:lnTo>
                        <a:pt x="5859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9" name="Google Shape;1144;p37">
                  <a:extLst>
                    <a:ext uri="{FF2B5EF4-FFF2-40B4-BE49-F238E27FC236}">
                      <a16:creationId xmlns:a16="http://schemas.microsoft.com/office/drawing/2014/main" id="{D6FE0A7F-BB62-5245-E4A9-3F1A44C52B8C}"/>
                    </a:ext>
                  </a:extLst>
                </p:cNvPr>
                <p:cNvSpPr/>
                <p:nvPr/>
              </p:nvSpPr>
              <p:spPr>
                <a:xfrm>
                  <a:off x="833633" y="1300077"/>
                  <a:ext cx="567118" cy="604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4" h="13074" extrusionOk="0">
                      <a:moveTo>
                        <a:pt x="7239" y="298"/>
                      </a:moveTo>
                      <a:lnTo>
                        <a:pt x="8358" y="1417"/>
                      </a:lnTo>
                      <a:lnTo>
                        <a:pt x="11954" y="1417"/>
                      </a:lnTo>
                      <a:lnTo>
                        <a:pt x="11954" y="12776"/>
                      </a:lnTo>
                      <a:lnTo>
                        <a:pt x="298" y="12776"/>
                      </a:lnTo>
                      <a:lnTo>
                        <a:pt x="298" y="298"/>
                      </a:lnTo>
                      <a:close/>
                      <a:moveTo>
                        <a:pt x="0" y="1"/>
                      </a:moveTo>
                      <a:lnTo>
                        <a:pt x="0" y="13074"/>
                      </a:lnTo>
                      <a:lnTo>
                        <a:pt x="12264" y="13074"/>
                      </a:lnTo>
                      <a:lnTo>
                        <a:pt x="12264" y="1108"/>
                      </a:lnTo>
                      <a:lnTo>
                        <a:pt x="8477" y="1108"/>
                      </a:lnTo>
                      <a:lnTo>
                        <a:pt x="7370" y="1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0" name="Google Shape;1145;p37">
                  <a:extLst>
                    <a:ext uri="{FF2B5EF4-FFF2-40B4-BE49-F238E27FC236}">
                      <a16:creationId xmlns:a16="http://schemas.microsoft.com/office/drawing/2014/main" id="{E210DD88-C6DB-591C-7EAD-7E37A68D20F4}"/>
                    </a:ext>
                  </a:extLst>
                </p:cNvPr>
                <p:cNvSpPr/>
                <p:nvPr/>
              </p:nvSpPr>
              <p:spPr>
                <a:xfrm>
                  <a:off x="748427" y="1747150"/>
                  <a:ext cx="57896" cy="37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11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10"/>
                      </a:lnTo>
                      <a:lnTo>
                        <a:pt x="1251" y="47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1" name="Google Shape;1146;p37">
                  <a:extLst>
                    <a:ext uri="{FF2B5EF4-FFF2-40B4-BE49-F238E27FC236}">
                      <a16:creationId xmlns:a16="http://schemas.microsoft.com/office/drawing/2014/main" id="{3723397E-CC33-445A-D10A-7E39A35BF955}"/>
                    </a:ext>
                  </a:extLst>
                </p:cNvPr>
                <p:cNvSpPr/>
                <p:nvPr/>
              </p:nvSpPr>
              <p:spPr>
                <a:xfrm>
                  <a:off x="748427" y="1694295"/>
                  <a:ext cx="57896" cy="38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23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22"/>
                      </a:lnTo>
                      <a:lnTo>
                        <a:pt x="1251" y="48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7" name="Google Shape;1147;p37">
                  <a:extLst>
                    <a:ext uri="{FF2B5EF4-FFF2-40B4-BE49-F238E27FC236}">
                      <a16:creationId xmlns:a16="http://schemas.microsoft.com/office/drawing/2014/main" id="{68D0AE0C-69E9-BEDE-A656-607E12A1EE5B}"/>
                    </a:ext>
                  </a:extLst>
                </p:cNvPr>
                <p:cNvSpPr/>
                <p:nvPr/>
              </p:nvSpPr>
              <p:spPr>
                <a:xfrm>
                  <a:off x="748427" y="1589139"/>
                  <a:ext cx="57896" cy="38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22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22"/>
                      </a:lnTo>
                      <a:lnTo>
                        <a:pt x="1251" y="48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38" name="Google Shape;1148;p37">
                  <a:extLst>
                    <a:ext uri="{FF2B5EF4-FFF2-40B4-BE49-F238E27FC236}">
                      <a16:creationId xmlns:a16="http://schemas.microsoft.com/office/drawing/2014/main" id="{CFAB6E2A-F48E-59C3-3B30-40C9BAA8989E}"/>
                    </a:ext>
                  </a:extLst>
                </p:cNvPr>
                <p:cNvSpPr/>
                <p:nvPr/>
              </p:nvSpPr>
              <p:spPr>
                <a:xfrm>
                  <a:off x="748427" y="1641439"/>
                  <a:ext cx="57896" cy="38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23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22"/>
                      </a:lnTo>
                      <a:lnTo>
                        <a:pt x="1251" y="48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cxnSp>
            <p:nvCxnSpPr>
              <p:cNvPr id="36" name="Google Shape;1149;p37">
                <a:extLst>
                  <a:ext uri="{FF2B5EF4-FFF2-40B4-BE49-F238E27FC236}">
                    <a16:creationId xmlns:a16="http://schemas.microsoft.com/office/drawing/2014/main" id="{48DDAB4B-05EA-A3EA-E5E6-DAC03A3369A9}"/>
                  </a:ext>
                </a:extLst>
              </p:cNvPr>
              <p:cNvCxnSpPr/>
              <p:nvPr/>
            </p:nvCxnSpPr>
            <p:spPr>
              <a:xfrm rot="10800000">
                <a:off x="1080748" y="1895682"/>
                <a:ext cx="0" cy="1369500"/>
              </a:xfrm>
              <a:prstGeom prst="straightConnector1">
                <a:avLst/>
              </a:prstGeom>
              <a:grp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2" name="Google Shape;1172;p37">
              <a:extLst>
                <a:ext uri="{FF2B5EF4-FFF2-40B4-BE49-F238E27FC236}">
                  <a16:creationId xmlns:a16="http://schemas.microsoft.com/office/drawing/2014/main" id="{8628E845-DF77-1EB1-AD3E-2E5E27A68578}"/>
                </a:ext>
              </a:extLst>
            </p:cNvPr>
            <p:cNvGrpSpPr/>
            <p:nvPr/>
          </p:nvGrpSpPr>
          <p:grpSpPr>
            <a:xfrm>
              <a:off x="3622132" y="1694551"/>
              <a:ext cx="268193" cy="344461"/>
              <a:chOff x="1762275" y="238225"/>
              <a:chExt cx="4075875" cy="5219100"/>
            </a:xfrm>
            <a:solidFill>
              <a:srgbClr val="202224"/>
            </a:solidFill>
          </p:grpSpPr>
          <p:sp>
            <p:nvSpPr>
              <p:cNvPr id="43" name="Google Shape;1173;p37">
                <a:extLst>
                  <a:ext uri="{FF2B5EF4-FFF2-40B4-BE49-F238E27FC236}">
                    <a16:creationId xmlns:a16="http://schemas.microsoft.com/office/drawing/2014/main" id="{A66E4A0B-8A0C-4EAF-9DC7-5FBCECFBB65B}"/>
                  </a:ext>
                </a:extLst>
              </p:cNvPr>
              <p:cNvSpPr/>
              <p:nvPr/>
            </p:nvSpPr>
            <p:spPr>
              <a:xfrm>
                <a:off x="3234250" y="2035475"/>
                <a:ext cx="153325" cy="234875"/>
              </a:xfrm>
              <a:custGeom>
                <a:avLst/>
                <a:gdLst/>
                <a:ahLst/>
                <a:cxnLst/>
                <a:rect l="l" t="t" r="r" b="b"/>
                <a:pathLst>
                  <a:path w="6133" h="9395" extrusionOk="0">
                    <a:moveTo>
                      <a:pt x="3067" y="0"/>
                    </a:moveTo>
                    <a:cubicBezTo>
                      <a:pt x="1370" y="0"/>
                      <a:pt x="0" y="1370"/>
                      <a:pt x="0" y="3066"/>
                    </a:cubicBezTo>
                    <a:lnTo>
                      <a:pt x="0" y="6328"/>
                    </a:lnTo>
                    <a:cubicBezTo>
                      <a:pt x="0" y="8025"/>
                      <a:pt x="1370" y="9395"/>
                      <a:pt x="3067" y="9395"/>
                    </a:cubicBezTo>
                    <a:cubicBezTo>
                      <a:pt x="4763" y="9395"/>
                      <a:pt x="6133" y="8025"/>
                      <a:pt x="6133" y="6328"/>
                    </a:cubicBezTo>
                    <a:lnTo>
                      <a:pt x="6133" y="3066"/>
                    </a:lnTo>
                    <a:cubicBezTo>
                      <a:pt x="6133" y="1370"/>
                      <a:pt x="4763" y="0"/>
                      <a:pt x="30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1174;p37">
                <a:extLst>
                  <a:ext uri="{FF2B5EF4-FFF2-40B4-BE49-F238E27FC236}">
                    <a16:creationId xmlns:a16="http://schemas.microsoft.com/office/drawing/2014/main" id="{33124781-F1AA-F8CB-F087-D491B3804447}"/>
                  </a:ext>
                </a:extLst>
              </p:cNvPr>
              <p:cNvSpPr/>
              <p:nvPr/>
            </p:nvSpPr>
            <p:spPr>
              <a:xfrm>
                <a:off x="4214475" y="2035475"/>
                <a:ext cx="153325" cy="234875"/>
              </a:xfrm>
              <a:custGeom>
                <a:avLst/>
                <a:gdLst/>
                <a:ahLst/>
                <a:cxnLst/>
                <a:rect l="l" t="t" r="r" b="b"/>
                <a:pathLst>
                  <a:path w="6133" h="9395" extrusionOk="0">
                    <a:moveTo>
                      <a:pt x="3067" y="0"/>
                    </a:moveTo>
                    <a:cubicBezTo>
                      <a:pt x="1370" y="0"/>
                      <a:pt x="0" y="1370"/>
                      <a:pt x="0" y="3066"/>
                    </a:cubicBezTo>
                    <a:lnTo>
                      <a:pt x="0" y="6328"/>
                    </a:lnTo>
                    <a:cubicBezTo>
                      <a:pt x="0" y="8025"/>
                      <a:pt x="1370" y="9395"/>
                      <a:pt x="3067" y="9395"/>
                    </a:cubicBezTo>
                    <a:cubicBezTo>
                      <a:pt x="4763" y="9395"/>
                      <a:pt x="6133" y="8025"/>
                      <a:pt x="6133" y="6328"/>
                    </a:cubicBezTo>
                    <a:lnTo>
                      <a:pt x="6133" y="3066"/>
                    </a:lnTo>
                    <a:cubicBezTo>
                      <a:pt x="6133" y="1370"/>
                      <a:pt x="4763" y="0"/>
                      <a:pt x="30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" name="Google Shape;1175;p37">
                <a:extLst>
                  <a:ext uri="{FF2B5EF4-FFF2-40B4-BE49-F238E27FC236}">
                    <a16:creationId xmlns:a16="http://schemas.microsoft.com/office/drawing/2014/main" id="{B999B00A-1074-5F71-C2E0-C385314F5F20}"/>
                  </a:ext>
                </a:extLst>
              </p:cNvPr>
              <p:cNvSpPr/>
              <p:nvPr/>
            </p:nvSpPr>
            <p:spPr>
              <a:xfrm>
                <a:off x="3471558" y="2607753"/>
                <a:ext cx="658950" cy="235075"/>
              </a:xfrm>
              <a:custGeom>
                <a:avLst/>
                <a:gdLst/>
                <a:ahLst/>
                <a:cxnLst/>
                <a:rect l="l" t="t" r="r" b="b"/>
                <a:pathLst>
                  <a:path w="26358" h="9403" extrusionOk="0">
                    <a:moveTo>
                      <a:pt x="3380" y="0"/>
                    </a:moveTo>
                    <a:cubicBezTo>
                      <a:pt x="2591" y="0"/>
                      <a:pt x="1803" y="310"/>
                      <a:pt x="1208" y="922"/>
                    </a:cubicBezTo>
                    <a:cubicBezTo>
                      <a:pt x="1" y="2129"/>
                      <a:pt x="33" y="4053"/>
                      <a:pt x="1240" y="5228"/>
                    </a:cubicBezTo>
                    <a:cubicBezTo>
                      <a:pt x="3850" y="7837"/>
                      <a:pt x="8319" y="9403"/>
                      <a:pt x="13179" y="9403"/>
                    </a:cubicBezTo>
                    <a:cubicBezTo>
                      <a:pt x="18040" y="9403"/>
                      <a:pt x="22508" y="7837"/>
                      <a:pt x="25118" y="5228"/>
                    </a:cubicBezTo>
                    <a:cubicBezTo>
                      <a:pt x="26325" y="4053"/>
                      <a:pt x="26358" y="2129"/>
                      <a:pt x="25151" y="922"/>
                    </a:cubicBezTo>
                    <a:cubicBezTo>
                      <a:pt x="24559" y="314"/>
                      <a:pt x="23778" y="12"/>
                      <a:pt x="22994" y="12"/>
                    </a:cubicBezTo>
                    <a:cubicBezTo>
                      <a:pt x="22220" y="12"/>
                      <a:pt x="21444" y="306"/>
                      <a:pt x="20845" y="889"/>
                    </a:cubicBezTo>
                    <a:cubicBezTo>
                      <a:pt x="19736" y="1998"/>
                      <a:pt x="17061" y="3270"/>
                      <a:pt x="13179" y="3270"/>
                    </a:cubicBezTo>
                    <a:cubicBezTo>
                      <a:pt x="9297" y="3270"/>
                      <a:pt x="6623" y="1998"/>
                      <a:pt x="5514" y="889"/>
                    </a:cubicBezTo>
                    <a:cubicBezTo>
                      <a:pt x="4918" y="294"/>
                      <a:pt x="4148" y="0"/>
                      <a:pt x="33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" name="Google Shape;1176;p37">
                <a:extLst>
                  <a:ext uri="{FF2B5EF4-FFF2-40B4-BE49-F238E27FC236}">
                    <a16:creationId xmlns:a16="http://schemas.microsoft.com/office/drawing/2014/main" id="{8437821C-CAB9-8413-E0BB-32921E072B04}"/>
                  </a:ext>
                </a:extLst>
              </p:cNvPr>
              <p:cNvSpPr/>
              <p:nvPr/>
            </p:nvSpPr>
            <p:spPr>
              <a:xfrm>
                <a:off x="1762275" y="238225"/>
                <a:ext cx="4075875" cy="5219100"/>
              </a:xfrm>
              <a:custGeom>
                <a:avLst/>
                <a:gdLst/>
                <a:ahLst/>
                <a:cxnLst/>
                <a:rect l="l" t="t" r="r" b="b"/>
                <a:pathLst>
                  <a:path w="163035" h="208764" extrusionOk="0">
                    <a:moveTo>
                      <a:pt x="100046" y="6292"/>
                    </a:moveTo>
                    <a:lnTo>
                      <a:pt x="108788" y="15034"/>
                    </a:lnTo>
                    <a:cubicBezTo>
                      <a:pt x="109342" y="15588"/>
                      <a:pt x="110125" y="15914"/>
                      <a:pt x="110941" y="15914"/>
                    </a:cubicBezTo>
                    <a:lnTo>
                      <a:pt x="126044" y="15914"/>
                    </a:lnTo>
                    <a:lnTo>
                      <a:pt x="121183" y="28082"/>
                    </a:lnTo>
                    <a:cubicBezTo>
                      <a:pt x="120792" y="28995"/>
                      <a:pt x="120922" y="30072"/>
                      <a:pt x="121477" y="30920"/>
                    </a:cubicBezTo>
                    <a:cubicBezTo>
                      <a:pt x="122031" y="31768"/>
                      <a:pt x="123010" y="32257"/>
                      <a:pt x="124021" y="32257"/>
                    </a:cubicBezTo>
                    <a:lnTo>
                      <a:pt x="136123" y="32257"/>
                    </a:lnTo>
                    <a:lnTo>
                      <a:pt x="130904" y="47849"/>
                    </a:lnTo>
                    <a:cubicBezTo>
                      <a:pt x="130545" y="48958"/>
                      <a:pt x="130839" y="50165"/>
                      <a:pt x="131654" y="50981"/>
                    </a:cubicBezTo>
                    <a:lnTo>
                      <a:pt x="136776" y="56102"/>
                    </a:lnTo>
                    <a:lnTo>
                      <a:pt x="131622" y="68954"/>
                    </a:lnTo>
                    <a:cubicBezTo>
                      <a:pt x="130741" y="68759"/>
                      <a:pt x="129860" y="68628"/>
                      <a:pt x="128947" y="68628"/>
                    </a:cubicBezTo>
                    <a:lnTo>
                      <a:pt x="124054" y="68628"/>
                    </a:lnTo>
                    <a:cubicBezTo>
                      <a:pt x="122129" y="68628"/>
                      <a:pt x="120564" y="67062"/>
                      <a:pt x="120564" y="65138"/>
                    </a:cubicBezTo>
                    <a:lnTo>
                      <a:pt x="120531" y="58614"/>
                    </a:lnTo>
                    <a:cubicBezTo>
                      <a:pt x="120531" y="57603"/>
                      <a:pt x="120009" y="56624"/>
                      <a:pt x="119161" y="56070"/>
                    </a:cubicBezTo>
                    <a:lnTo>
                      <a:pt x="99556" y="42989"/>
                    </a:lnTo>
                    <a:cubicBezTo>
                      <a:pt x="99044" y="42653"/>
                      <a:pt x="98455" y="42480"/>
                      <a:pt x="97868" y="42480"/>
                    </a:cubicBezTo>
                    <a:cubicBezTo>
                      <a:pt x="97370" y="42480"/>
                      <a:pt x="96873" y="42604"/>
                      <a:pt x="96425" y="42859"/>
                    </a:cubicBezTo>
                    <a:cubicBezTo>
                      <a:pt x="95414" y="43380"/>
                      <a:pt x="94794" y="44424"/>
                      <a:pt x="94794" y="45533"/>
                    </a:cubicBezTo>
                    <a:lnTo>
                      <a:pt x="94794" y="53362"/>
                    </a:lnTo>
                    <a:lnTo>
                      <a:pt x="76494" y="42891"/>
                    </a:lnTo>
                    <a:cubicBezTo>
                      <a:pt x="76010" y="42621"/>
                      <a:pt x="75484" y="42491"/>
                      <a:pt x="74966" y="42491"/>
                    </a:cubicBezTo>
                    <a:cubicBezTo>
                      <a:pt x="73981" y="42491"/>
                      <a:pt x="73026" y="42961"/>
                      <a:pt x="72449" y="43837"/>
                    </a:cubicBezTo>
                    <a:lnTo>
                      <a:pt x="67361" y="51470"/>
                    </a:lnTo>
                    <a:lnTo>
                      <a:pt x="59923" y="48012"/>
                    </a:lnTo>
                    <a:cubicBezTo>
                      <a:pt x="59501" y="47815"/>
                      <a:pt x="59059" y="47721"/>
                      <a:pt x="58625" y="47721"/>
                    </a:cubicBezTo>
                    <a:cubicBezTo>
                      <a:pt x="57483" y="47721"/>
                      <a:pt x="56398" y="48370"/>
                      <a:pt x="55878" y="49480"/>
                    </a:cubicBezTo>
                    <a:cubicBezTo>
                      <a:pt x="55161" y="51013"/>
                      <a:pt x="55813" y="52840"/>
                      <a:pt x="57346" y="53558"/>
                    </a:cubicBezTo>
                    <a:lnTo>
                      <a:pt x="67165" y="58125"/>
                    </a:lnTo>
                    <a:cubicBezTo>
                      <a:pt x="67585" y="58325"/>
                      <a:pt x="68026" y="58420"/>
                      <a:pt x="68461" y="58420"/>
                    </a:cubicBezTo>
                    <a:cubicBezTo>
                      <a:pt x="69444" y="58420"/>
                      <a:pt x="70393" y="57930"/>
                      <a:pt x="70981" y="57048"/>
                    </a:cubicBezTo>
                    <a:lnTo>
                      <a:pt x="75940" y="49611"/>
                    </a:lnTo>
                    <a:lnTo>
                      <a:pt x="96327" y="61289"/>
                    </a:lnTo>
                    <a:cubicBezTo>
                      <a:pt x="96793" y="61546"/>
                      <a:pt x="97314" y="61676"/>
                      <a:pt x="97836" y="61676"/>
                    </a:cubicBezTo>
                    <a:cubicBezTo>
                      <a:pt x="98374" y="61676"/>
                      <a:pt x="98913" y="61538"/>
                      <a:pt x="99393" y="61256"/>
                    </a:cubicBezTo>
                    <a:cubicBezTo>
                      <a:pt x="100339" y="60702"/>
                      <a:pt x="100926" y="59723"/>
                      <a:pt x="100926" y="58614"/>
                    </a:cubicBezTo>
                    <a:lnTo>
                      <a:pt x="100926" y="51274"/>
                    </a:lnTo>
                    <a:lnTo>
                      <a:pt x="114431" y="60278"/>
                    </a:lnTo>
                    <a:lnTo>
                      <a:pt x="114431" y="65170"/>
                    </a:lnTo>
                    <a:cubicBezTo>
                      <a:pt x="114431" y="70455"/>
                      <a:pt x="118737" y="74761"/>
                      <a:pt x="124054" y="74761"/>
                    </a:cubicBezTo>
                    <a:lnTo>
                      <a:pt x="128947" y="74761"/>
                    </a:lnTo>
                    <a:cubicBezTo>
                      <a:pt x="130382" y="74761"/>
                      <a:pt x="131785" y="75381"/>
                      <a:pt x="132731" y="76424"/>
                    </a:cubicBezTo>
                    <a:cubicBezTo>
                      <a:pt x="133709" y="77533"/>
                      <a:pt x="134166" y="78936"/>
                      <a:pt x="134036" y="80404"/>
                    </a:cubicBezTo>
                    <a:cubicBezTo>
                      <a:pt x="133775" y="82981"/>
                      <a:pt x="131328" y="84971"/>
                      <a:pt x="128490" y="84971"/>
                    </a:cubicBezTo>
                    <a:lnTo>
                      <a:pt x="127088" y="84971"/>
                    </a:lnTo>
                    <a:lnTo>
                      <a:pt x="127088" y="84808"/>
                    </a:lnTo>
                    <a:cubicBezTo>
                      <a:pt x="127088" y="83111"/>
                      <a:pt x="125717" y="81741"/>
                      <a:pt x="124054" y="81741"/>
                    </a:cubicBezTo>
                    <a:cubicBezTo>
                      <a:pt x="122358" y="81741"/>
                      <a:pt x="120988" y="83111"/>
                      <a:pt x="120988" y="84808"/>
                    </a:cubicBezTo>
                    <a:cubicBezTo>
                      <a:pt x="120955" y="106532"/>
                      <a:pt x="103275" y="124212"/>
                      <a:pt x="81550" y="124212"/>
                    </a:cubicBezTo>
                    <a:cubicBezTo>
                      <a:pt x="59793" y="124212"/>
                      <a:pt x="42113" y="106500"/>
                      <a:pt x="42113" y="84775"/>
                    </a:cubicBezTo>
                    <a:cubicBezTo>
                      <a:pt x="42113" y="83079"/>
                      <a:pt x="40743" y="81709"/>
                      <a:pt x="39047" y="81709"/>
                    </a:cubicBezTo>
                    <a:cubicBezTo>
                      <a:pt x="37383" y="81709"/>
                      <a:pt x="36013" y="83079"/>
                      <a:pt x="36013" y="84775"/>
                    </a:cubicBezTo>
                    <a:lnTo>
                      <a:pt x="36013" y="84971"/>
                    </a:lnTo>
                    <a:lnTo>
                      <a:pt x="34154" y="84971"/>
                    </a:lnTo>
                    <a:cubicBezTo>
                      <a:pt x="32718" y="84971"/>
                      <a:pt x="31316" y="84351"/>
                      <a:pt x="30370" y="83307"/>
                    </a:cubicBezTo>
                    <a:cubicBezTo>
                      <a:pt x="29391" y="82198"/>
                      <a:pt x="28934" y="80795"/>
                      <a:pt x="29065" y="79328"/>
                    </a:cubicBezTo>
                    <a:cubicBezTo>
                      <a:pt x="29326" y="76751"/>
                      <a:pt x="31772" y="74761"/>
                      <a:pt x="34610" y="74761"/>
                    </a:cubicBezTo>
                    <a:lnTo>
                      <a:pt x="39047" y="74761"/>
                    </a:lnTo>
                    <a:cubicBezTo>
                      <a:pt x="44364" y="74761"/>
                      <a:pt x="48669" y="70455"/>
                      <a:pt x="48669" y="65138"/>
                    </a:cubicBezTo>
                    <a:lnTo>
                      <a:pt x="48637" y="45533"/>
                    </a:lnTo>
                    <a:cubicBezTo>
                      <a:pt x="48604" y="43837"/>
                      <a:pt x="47234" y="42500"/>
                      <a:pt x="45570" y="42500"/>
                    </a:cubicBezTo>
                    <a:cubicBezTo>
                      <a:pt x="43874" y="42500"/>
                      <a:pt x="42504" y="43870"/>
                      <a:pt x="42504" y="45566"/>
                    </a:cubicBezTo>
                    <a:lnTo>
                      <a:pt x="42537" y="65170"/>
                    </a:lnTo>
                    <a:cubicBezTo>
                      <a:pt x="42537" y="67062"/>
                      <a:pt x="40971" y="68628"/>
                      <a:pt x="39047" y="68628"/>
                    </a:cubicBezTo>
                    <a:lnTo>
                      <a:pt x="34610" y="68628"/>
                    </a:lnTo>
                    <a:cubicBezTo>
                      <a:pt x="33534" y="68628"/>
                      <a:pt x="32457" y="68791"/>
                      <a:pt x="31446" y="69052"/>
                    </a:cubicBezTo>
                    <a:lnTo>
                      <a:pt x="26260" y="56102"/>
                    </a:lnTo>
                    <a:lnTo>
                      <a:pt x="31381" y="50981"/>
                    </a:lnTo>
                    <a:cubicBezTo>
                      <a:pt x="32196" y="50165"/>
                      <a:pt x="32490" y="48958"/>
                      <a:pt x="32131" y="47849"/>
                    </a:cubicBezTo>
                    <a:lnTo>
                      <a:pt x="26912" y="32257"/>
                    </a:lnTo>
                    <a:lnTo>
                      <a:pt x="35752" y="32257"/>
                    </a:lnTo>
                    <a:cubicBezTo>
                      <a:pt x="37448" y="32257"/>
                      <a:pt x="38818" y="30887"/>
                      <a:pt x="38818" y="29191"/>
                    </a:cubicBezTo>
                    <a:lnTo>
                      <a:pt x="38818" y="15914"/>
                    </a:lnTo>
                    <a:lnTo>
                      <a:pt x="52094" y="15914"/>
                    </a:lnTo>
                    <a:cubicBezTo>
                      <a:pt x="52747" y="15914"/>
                      <a:pt x="53399" y="15719"/>
                      <a:pt x="53921" y="15295"/>
                    </a:cubicBezTo>
                    <a:lnTo>
                      <a:pt x="65860" y="6389"/>
                    </a:lnTo>
                    <a:lnTo>
                      <a:pt x="77505" y="9293"/>
                    </a:lnTo>
                    <a:cubicBezTo>
                      <a:pt x="77753" y="9355"/>
                      <a:pt x="78002" y="9377"/>
                      <a:pt x="78250" y="9377"/>
                    </a:cubicBezTo>
                    <a:cubicBezTo>
                      <a:pt x="78393" y="9377"/>
                      <a:pt x="78536" y="9370"/>
                      <a:pt x="78680" y="9358"/>
                    </a:cubicBezTo>
                    <a:lnTo>
                      <a:pt x="100046" y="6292"/>
                    </a:lnTo>
                    <a:close/>
                    <a:moveTo>
                      <a:pt x="53518" y="134832"/>
                    </a:moveTo>
                    <a:cubicBezTo>
                      <a:pt x="53566" y="134832"/>
                      <a:pt x="53595" y="134847"/>
                      <a:pt x="53595" y="134847"/>
                    </a:cubicBezTo>
                    <a:lnTo>
                      <a:pt x="76201" y="147405"/>
                    </a:lnTo>
                    <a:lnTo>
                      <a:pt x="59662" y="161595"/>
                    </a:lnTo>
                    <a:cubicBezTo>
                      <a:pt x="59636" y="161595"/>
                      <a:pt x="59589" y="161637"/>
                      <a:pt x="59521" y="161637"/>
                    </a:cubicBezTo>
                    <a:cubicBezTo>
                      <a:pt x="59504" y="161637"/>
                      <a:pt x="59486" y="161634"/>
                      <a:pt x="59467" y="161627"/>
                    </a:cubicBezTo>
                    <a:cubicBezTo>
                      <a:pt x="59369" y="161627"/>
                      <a:pt x="59336" y="161562"/>
                      <a:pt x="59336" y="161530"/>
                    </a:cubicBezTo>
                    <a:lnTo>
                      <a:pt x="49028" y="143491"/>
                    </a:lnTo>
                    <a:lnTo>
                      <a:pt x="53301" y="134944"/>
                    </a:lnTo>
                    <a:cubicBezTo>
                      <a:pt x="53301" y="134944"/>
                      <a:pt x="53334" y="134879"/>
                      <a:pt x="53432" y="134847"/>
                    </a:cubicBezTo>
                    <a:cubicBezTo>
                      <a:pt x="53464" y="134836"/>
                      <a:pt x="53493" y="134832"/>
                      <a:pt x="53518" y="134832"/>
                    </a:cubicBezTo>
                    <a:close/>
                    <a:moveTo>
                      <a:pt x="61685" y="125746"/>
                    </a:moveTo>
                    <a:cubicBezTo>
                      <a:pt x="67687" y="128681"/>
                      <a:pt x="74439" y="130312"/>
                      <a:pt x="81550" y="130312"/>
                    </a:cubicBezTo>
                    <a:cubicBezTo>
                      <a:pt x="88629" y="130312"/>
                      <a:pt x="95348" y="128681"/>
                      <a:pt x="101350" y="125778"/>
                    </a:cubicBezTo>
                    <a:lnTo>
                      <a:pt x="101350" y="132367"/>
                    </a:lnTo>
                    <a:lnTo>
                      <a:pt x="97697" y="134390"/>
                    </a:lnTo>
                    <a:cubicBezTo>
                      <a:pt x="96229" y="135205"/>
                      <a:pt x="95707" y="137065"/>
                      <a:pt x="96523" y="138533"/>
                    </a:cubicBezTo>
                    <a:cubicBezTo>
                      <a:pt x="97078" y="139555"/>
                      <a:pt x="98119" y="140123"/>
                      <a:pt x="99190" y="140123"/>
                    </a:cubicBezTo>
                    <a:cubicBezTo>
                      <a:pt x="99691" y="140123"/>
                      <a:pt x="100198" y="139999"/>
                      <a:pt x="100665" y="139740"/>
                    </a:cubicBezTo>
                    <a:lnTo>
                      <a:pt x="109440" y="134847"/>
                    </a:lnTo>
                    <a:cubicBezTo>
                      <a:pt x="109440" y="134847"/>
                      <a:pt x="109469" y="134832"/>
                      <a:pt x="109517" y="134832"/>
                    </a:cubicBezTo>
                    <a:cubicBezTo>
                      <a:pt x="109542" y="134832"/>
                      <a:pt x="109571" y="134836"/>
                      <a:pt x="109603" y="134847"/>
                    </a:cubicBezTo>
                    <a:cubicBezTo>
                      <a:pt x="109701" y="134879"/>
                      <a:pt x="109701" y="134944"/>
                      <a:pt x="109734" y="134944"/>
                    </a:cubicBezTo>
                    <a:lnTo>
                      <a:pt x="114007" y="143491"/>
                    </a:lnTo>
                    <a:lnTo>
                      <a:pt x="103699" y="161530"/>
                    </a:lnTo>
                    <a:cubicBezTo>
                      <a:pt x="103699" y="161562"/>
                      <a:pt x="103666" y="161627"/>
                      <a:pt x="103569" y="161627"/>
                    </a:cubicBezTo>
                    <a:cubicBezTo>
                      <a:pt x="103549" y="161634"/>
                      <a:pt x="103531" y="161637"/>
                      <a:pt x="103514" y="161637"/>
                    </a:cubicBezTo>
                    <a:cubicBezTo>
                      <a:pt x="103446" y="161637"/>
                      <a:pt x="103399" y="161595"/>
                      <a:pt x="103373" y="161595"/>
                    </a:cubicBezTo>
                    <a:lnTo>
                      <a:pt x="86835" y="147405"/>
                    </a:lnTo>
                    <a:lnTo>
                      <a:pt x="89542" y="145905"/>
                    </a:lnTo>
                    <a:cubicBezTo>
                      <a:pt x="91010" y="145089"/>
                      <a:pt x="91564" y="143230"/>
                      <a:pt x="90716" y="141762"/>
                    </a:cubicBezTo>
                    <a:cubicBezTo>
                      <a:pt x="90161" y="140739"/>
                      <a:pt x="89120" y="140171"/>
                      <a:pt x="88049" y="140171"/>
                    </a:cubicBezTo>
                    <a:cubicBezTo>
                      <a:pt x="87548" y="140171"/>
                      <a:pt x="87041" y="140295"/>
                      <a:pt x="86574" y="140555"/>
                    </a:cubicBezTo>
                    <a:lnTo>
                      <a:pt x="81518" y="143360"/>
                    </a:lnTo>
                    <a:lnTo>
                      <a:pt x="61685" y="132367"/>
                    </a:lnTo>
                    <a:lnTo>
                      <a:pt x="61685" y="125746"/>
                    </a:lnTo>
                    <a:close/>
                    <a:moveTo>
                      <a:pt x="81518" y="150895"/>
                    </a:moveTo>
                    <a:lnTo>
                      <a:pt x="85008" y="153897"/>
                    </a:lnTo>
                    <a:lnTo>
                      <a:pt x="85008" y="179568"/>
                    </a:lnTo>
                    <a:cubicBezTo>
                      <a:pt x="85008" y="179666"/>
                      <a:pt x="84910" y="179764"/>
                      <a:pt x="84780" y="179764"/>
                    </a:cubicBezTo>
                    <a:lnTo>
                      <a:pt x="78256" y="179764"/>
                    </a:lnTo>
                    <a:cubicBezTo>
                      <a:pt x="78125" y="179764"/>
                      <a:pt x="78027" y="179666"/>
                      <a:pt x="78027" y="179568"/>
                    </a:cubicBezTo>
                    <a:lnTo>
                      <a:pt x="78027" y="153897"/>
                    </a:lnTo>
                    <a:lnTo>
                      <a:pt x="81518" y="150895"/>
                    </a:lnTo>
                    <a:close/>
                    <a:moveTo>
                      <a:pt x="8449" y="162965"/>
                    </a:moveTo>
                    <a:lnTo>
                      <a:pt x="25933" y="177970"/>
                    </a:lnTo>
                    <a:cubicBezTo>
                      <a:pt x="28151" y="179862"/>
                      <a:pt x="29424" y="182635"/>
                      <a:pt x="29424" y="185570"/>
                    </a:cubicBezTo>
                    <a:lnTo>
                      <a:pt x="29424" y="188832"/>
                    </a:lnTo>
                    <a:lnTo>
                      <a:pt x="6133" y="183646"/>
                    </a:lnTo>
                    <a:lnTo>
                      <a:pt x="6133" y="171348"/>
                    </a:lnTo>
                    <a:cubicBezTo>
                      <a:pt x="6133" y="168347"/>
                      <a:pt x="6949" y="165444"/>
                      <a:pt x="8449" y="162965"/>
                    </a:cubicBezTo>
                    <a:close/>
                    <a:moveTo>
                      <a:pt x="101113" y="0"/>
                    </a:moveTo>
                    <a:cubicBezTo>
                      <a:pt x="100975" y="0"/>
                      <a:pt x="100836" y="10"/>
                      <a:pt x="100698" y="29"/>
                    </a:cubicBezTo>
                    <a:lnTo>
                      <a:pt x="78419" y="3225"/>
                    </a:lnTo>
                    <a:lnTo>
                      <a:pt x="65925" y="94"/>
                    </a:lnTo>
                    <a:cubicBezTo>
                      <a:pt x="65674" y="31"/>
                      <a:pt x="65420" y="0"/>
                      <a:pt x="65170" y="0"/>
                    </a:cubicBezTo>
                    <a:cubicBezTo>
                      <a:pt x="64509" y="0"/>
                      <a:pt x="63869" y="214"/>
                      <a:pt x="63348" y="616"/>
                    </a:cubicBezTo>
                    <a:lnTo>
                      <a:pt x="51083" y="9815"/>
                    </a:lnTo>
                    <a:lnTo>
                      <a:pt x="35752" y="9815"/>
                    </a:lnTo>
                    <a:cubicBezTo>
                      <a:pt x="34056" y="9815"/>
                      <a:pt x="32686" y="11185"/>
                      <a:pt x="32686" y="12848"/>
                    </a:cubicBezTo>
                    <a:lnTo>
                      <a:pt x="32686" y="26157"/>
                    </a:lnTo>
                    <a:lnTo>
                      <a:pt x="22671" y="26157"/>
                    </a:lnTo>
                    <a:cubicBezTo>
                      <a:pt x="21693" y="26157"/>
                      <a:pt x="20779" y="26614"/>
                      <a:pt x="20192" y="27429"/>
                    </a:cubicBezTo>
                    <a:cubicBezTo>
                      <a:pt x="19638" y="28212"/>
                      <a:pt x="19475" y="29223"/>
                      <a:pt x="19768" y="30169"/>
                    </a:cubicBezTo>
                    <a:lnTo>
                      <a:pt x="25705" y="47980"/>
                    </a:lnTo>
                    <a:lnTo>
                      <a:pt x="20518" y="53199"/>
                    </a:lnTo>
                    <a:cubicBezTo>
                      <a:pt x="19670" y="54047"/>
                      <a:pt x="19377" y="55352"/>
                      <a:pt x="19833" y="56494"/>
                    </a:cubicBezTo>
                    <a:lnTo>
                      <a:pt x="26129" y="72184"/>
                    </a:lnTo>
                    <a:cubicBezTo>
                      <a:pt x="24400" y="73913"/>
                      <a:pt x="23226" y="76196"/>
                      <a:pt x="22998" y="78708"/>
                    </a:cubicBezTo>
                    <a:cubicBezTo>
                      <a:pt x="22671" y="81872"/>
                      <a:pt x="23715" y="85036"/>
                      <a:pt x="25835" y="87385"/>
                    </a:cubicBezTo>
                    <a:cubicBezTo>
                      <a:pt x="27956" y="89733"/>
                      <a:pt x="30989" y="91103"/>
                      <a:pt x="34154" y="91103"/>
                    </a:cubicBezTo>
                    <a:lnTo>
                      <a:pt x="36437" y="91103"/>
                    </a:lnTo>
                    <a:cubicBezTo>
                      <a:pt x="38231" y="103923"/>
                      <a:pt x="45407" y="115079"/>
                      <a:pt x="55585" y="122157"/>
                    </a:cubicBezTo>
                    <a:lnTo>
                      <a:pt x="55585" y="129073"/>
                    </a:lnTo>
                    <a:cubicBezTo>
                      <a:pt x="54900" y="128845"/>
                      <a:pt x="54178" y="128720"/>
                      <a:pt x="53458" y="128720"/>
                    </a:cubicBezTo>
                    <a:cubicBezTo>
                      <a:pt x="52840" y="128720"/>
                      <a:pt x="52225" y="128812"/>
                      <a:pt x="51638" y="129008"/>
                    </a:cubicBezTo>
                    <a:cubicBezTo>
                      <a:pt x="49974" y="129497"/>
                      <a:pt x="48604" y="130671"/>
                      <a:pt x="47854" y="132204"/>
                    </a:cubicBezTo>
                    <a:lnTo>
                      <a:pt x="43091" y="141729"/>
                    </a:lnTo>
                    <a:lnTo>
                      <a:pt x="16278" y="149591"/>
                    </a:lnTo>
                    <a:cubicBezTo>
                      <a:pt x="6720" y="152429"/>
                      <a:pt x="1" y="161366"/>
                      <a:pt x="1" y="171348"/>
                    </a:cubicBezTo>
                    <a:lnTo>
                      <a:pt x="1" y="205697"/>
                    </a:lnTo>
                    <a:cubicBezTo>
                      <a:pt x="1" y="207393"/>
                      <a:pt x="1371" y="208763"/>
                      <a:pt x="3067" y="208763"/>
                    </a:cubicBezTo>
                    <a:cubicBezTo>
                      <a:pt x="4763" y="208763"/>
                      <a:pt x="6133" y="207393"/>
                      <a:pt x="6133" y="205697"/>
                    </a:cubicBezTo>
                    <a:lnTo>
                      <a:pt x="6133" y="189909"/>
                    </a:lnTo>
                    <a:lnTo>
                      <a:pt x="29424" y="195095"/>
                    </a:lnTo>
                    <a:lnTo>
                      <a:pt x="29424" y="205697"/>
                    </a:lnTo>
                    <a:cubicBezTo>
                      <a:pt x="29424" y="207393"/>
                      <a:pt x="30794" y="208763"/>
                      <a:pt x="32490" y="208763"/>
                    </a:cubicBezTo>
                    <a:cubicBezTo>
                      <a:pt x="34186" y="208763"/>
                      <a:pt x="35556" y="207393"/>
                      <a:pt x="35556" y="205697"/>
                    </a:cubicBezTo>
                    <a:lnTo>
                      <a:pt x="35556" y="185570"/>
                    </a:lnTo>
                    <a:cubicBezTo>
                      <a:pt x="35556" y="180841"/>
                      <a:pt x="33501" y="176404"/>
                      <a:pt x="29913" y="173305"/>
                    </a:cubicBezTo>
                    <a:lnTo>
                      <a:pt x="12461" y="158365"/>
                    </a:lnTo>
                    <a:cubicBezTo>
                      <a:pt x="14092" y="157061"/>
                      <a:pt x="15952" y="156082"/>
                      <a:pt x="18007" y="155462"/>
                    </a:cubicBezTo>
                    <a:lnTo>
                      <a:pt x="44396" y="147699"/>
                    </a:lnTo>
                    <a:lnTo>
                      <a:pt x="54019" y="164563"/>
                    </a:lnTo>
                    <a:cubicBezTo>
                      <a:pt x="54965" y="166194"/>
                      <a:pt x="56563" y="167336"/>
                      <a:pt x="58423" y="167662"/>
                    </a:cubicBezTo>
                    <a:cubicBezTo>
                      <a:pt x="58782" y="167727"/>
                      <a:pt x="59173" y="167760"/>
                      <a:pt x="59532" y="167760"/>
                    </a:cubicBezTo>
                    <a:cubicBezTo>
                      <a:pt x="61032" y="167760"/>
                      <a:pt x="62468" y="167238"/>
                      <a:pt x="63642" y="166227"/>
                    </a:cubicBezTo>
                    <a:lnTo>
                      <a:pt x="71927" y="159116"/>
                    </a:lnTo>
                    <a:lnTo>
                      <a:pt x="71927" y="179568"/>
                    </a:lnTo>
                    <a:cubicBezTo>
                      <a:pt x="71927" y="183059"/>
                      <a:pt x="74765" y="185897"/>
                      <a:pt x="78256" y="185897"/>
                    </a:cubicBezTo>
                    <a:lnTo>
                      <a:pt x="84780" y="185897"/>
                    </a:lnTo>
                    <a:cubicBezTo>
                      <a:pt x="88270" y="185897"/>
                      <a:pt x="91108" y="183059"/>
                      <a:pt x="91108" y="179568"/>
                    </a:cubicBezTo>
                    <a:lnTo>
                      <a:pt x="91108" y="159116"/>
                    </a:lnTo>
                    <a:lnTo>
                      <a:pt x="99393" y="166227"/>
                    </a:lnTo>
                    <a:cubicBezTo>
                      <a:pt x="100568" y="167238"/>
                      <a:pt x="102003" y="167760"/>
                      <a:pt x="103503" y="167760"/>
                    </a:cubicBezTo>
                    <a:cubicBezTo>
                      <a:pt x="103862" y="167760"/>
                      <a:pt x="104254" y="167727"/>
                      <a:pt x="104612" y="167662"/>
                    </a:cubicBezTo>
                    <a:cubicBezTo>
                      <a:pt x="106472" y="167336"/>
                      <a:pt x="108070" y="166194"/>
                      <a:pt x="109016" y="164563"/>
                    </a:cubicBezTo>
                    <a:lnTo>
                      <a:pt x="118639" y="147699"/>
                    </a:lnTo>
                    <a:lnTo>
                      <a:pt x="145028" y="155462"/>
                    </a:lnTo>
                    <a:cubicBezTo>
                      <a:pt x="147083" y="156082"/>
                      <a:pt x="148943" y="157061"/>
                      <a:pt x="150574" y="158365"/>
                    </a:cubicBezTo>
                    <a:lnTo>
                      <a:pt x="133122" y="173305"/>
                    </a:lnTo>
                    <a:cubicBezTo>
                      <a:pt x="129534" y="176404"/>
                      <a:pt x="127479" y="180841"/>
                      <a:pt x="127479" y="185570"/>
                    </a:cubicBezTo>
                    <a:lnTo>
                      <a:pt x="127479" y="205697"/>
                    </a:lnTo>
                    <a:cubicBezTo>
                      <a:pt x="127479" y="207393"/>
                      <a:pt x="128849" y="208763"/>
                      <a:pt x="130545" y="208763"/>
                    </a:cubicBezTo>
                    <a:cubicBezTo>
                      <a:pt x="132241" y="208763"/>
                      <a:pt x="133611" y="207393"/>
                      <a:pt x="133611" y="205697"/>
                    </a:cubicBezTo>
                    <a:lnTo>
                      <a:pt x="133611" y="195095"/>
                    </a:lnTo>
                    <a:lnTo>
                      <a:pt x="137754" y="194149"/>
                    </a:lnTo>
                    <a:cubicBezTo>
                      <a:pt x="139385" y="193791"/>
                      <a:pt x="140429" y="192160"/>
                      <a:pt x="140070" y="190529"/>
                    </a:cubicBezTo>
                    <a:cubicBezTo>
                      <a:pt x="139759" y="189086"/>
                      <a:pt x="138491" y="188109"/>
                      <a:pt x="137075" y="188109"/>
                    </a:cubicBezTo>
                    <a:cubicBezTo>
                      <a:pt x="136858" y="188109"/>
                      <a:pt x="136638" y="188132"/>
                      <a:pt x="136417" y="188180"/>
                    </a:cubicBezTo>
                    <a:lnTo>
                      <a:pt x="133611" y="188832"/>
                    </a:lnTo>
                    <a:lnTo>
                      <a:pt x="133611" y="185570"/>
                    </a:lnTo>
                    <a:cubicBezTo>
                      <a:pt x="133611" y="182635"/>
                      <a:pt x="134884" y="179862"/>
                      <a:pt x="137102" y="177970"/>
                    </a:cubicBezTo>
                    <a:lnTo>
                      <a:pt x="154586" y="162965"/>
                    </a:lnTo>
                    <a:cubicBezTo>
                      <a:pt x="156054" y="165444"/>
                      <a:pt x="156902" y="168347"/>
                      <a:pt x="156902" y="171348"/>
                    </a:cubicBezTo>
                    <a:lnTo>
                      <a:pt x="156902" y="183646"/>
                    </a:lnTo>
                    <a:lnTo>
                      <a:pt x="149497" y="185277"/>
                    </a:lnTo>
                    <a:cubicBezTo>
                      <a:pt x="147834" y="185668"/>
                      <a:pt x="146823" y="187299"/>
                      <a:pt x="147181" y="188930"/>
                    </a:cubicBezTo>
                    <a:cubicBezTo>
                      <a:pt x="147475" y="190366"/>
                      <a:pt x="148747" y="191344"/>
                      <a:pt x="150150" y="191344"/>
                    </a:cubicBezTo>
                    <a:cubicBezTo>
                      <a:pt x="150378" y="191344"/>
                      <a:pt x="150606" y="191312"/>
                      <a:pt x="150835" y="191246"/>
                    </a:cubicBezTo>
                    <a:lnTo>
                      <a:pt x="156902" y="189909"/>
                    </a:lnTo>
                    <a:lnTo>
                      <a:pt x="156902" y="205697"/>
                    </a:lnTo>
                    <a:cubicBezTo>
                      <a:pt x="156902" y="207393"/>
                      <a:pt x="158272" y="208763"/>
                      <a:pt x="159968" y="208763"/>
                    </a:cubicBezTo>
                    <a:cubicBezTo>
                      <a:pt x="161665" y="208763"/>
                      <a:pt x="163035" y="207393"/>
                      <a:pt x="163035" y="205697"/>
                    </a:cubicBezTo>
                    <a:lnTo>
                      <a:pt x="163035" y="171348"/>
                    </a:lnTo>
                    <a:cubicBezTo>
                      <a:pt x="163035" y="161366"/>
                      <a:pt x="156315" y="152429"/>
                      <a:pt x="146757" y="149591"/>
                    </a:cubicBezTo>
                    <a:lnTo>
                      <a:pt x="119944" y="141729"/>
                    </a:lnTo>
                    <a:lnTo>
                      <a:pt x="115181" y="132204"/>
                    </a:lnTo>
                    <a:cubicBezTo>
                      <a:pt x="114431" y="130671"/>
                      <a:pt x="113061" y="129497"/>
                      <a:pt x="111397" y="129008"/>
                    </a:cubicBezTo>
                    <a:cubicBezTo>
                      <a:pt x="110810" y="128812"/>
                      <a:pt x="110195" y="128720"/>
                      <a:pt x="109577" y="128720"/>
                    </a:cubicBezTo>
                    <a:cubicBezTo>
                      <a:pt x="108858" y="128720"/>
                      <a:pt x="108135" y="128845"/>
                      <a:pt x="107450" y="129073"/>
                    </a:cubicBezTo>
                    <a:lnTo>
                      <a:pt x="107450" y="122223"/>
                    </a:lnTo>
                    <a:cubicBezTo>
                      <a:pt x="117660" y="115112"/>
                      <a:pt x="124869" y="103956"/>
                      <a:pt x="126663" y="91103"/>
                    </a:cubicBezTo>
                    <a:lnTo>
                      <a:pt x="128490" y="91103"/>
                    </a:lnTo>
                    <a:cubicBezTo>
                      <a:pt x="134427" y="91103"/>
                      <a:pt x="139548" y="86667"/>
                      <a:pt x="140103" y="81024"/>
                    </a:cubicBezTo>
                    <a:cubicBezTo>
                      <a:pt x="140429" y="77827"/>
                      <a:pt x="139385" y="74695"/>
                      <a:pt x="137265" y="72347"/>
                    </a:cubicBezTo>
                    <a:cubicBezTo>
                      <a:pt x="137167" y="72216"/>
                      <a:pt x="137069" y="72119"/>
                      <a:pt x="136971" y="72021"/>
                    </a:cubicBezTo>
                    <a:lnTo>
                      <a:pt x="143202" y="56494"/>
                    </a:lnTo>
                    <a:cubicBezTo>
                      <a:pt x="143658" y="55352"/>
                      <a:pt x="143365" y="54047"/>
                      <a:pt x="142517" y="53199"/>
                    </a:cubicBezTo>
                    <a:lnTo>
                      <a:pt x="137298" y="47980"/>
                    </a:lnTo>
                    <a:lnTo>
                      <a:pt x="143267" y="30169"/>
                    </a:lnTo>
                    <a:cubicBezTo>
                      <a:pt x="143561" y="29223"/>
                      <a:pt x="143397" y="28212"/>
                      <a:pt x="142843" y="27429"/>
                    </a:cubicBezTo>
                    <a:cubicBezTo>
                      <a:pt x="142256" y="26614"/>
                      <a:pt x="141342" y="26157"/>
                      <a:pt x="140364" y="26157"/>
                    </a:cubicBezTo>
                    <a:lnTo>
                      <a:pt x="128523" y="26157"/>
                    </a:lnTo>
                    <a:lnTo>
                      <a:pt x="133383" y="13990"/>
                    </a:lnTo>
                    <a:cubicBezTo>
                      <a:pt x="133775" y="13044"/>
                      <a:pt x="133644" y="12000"/>
                      <a:pt x="133090" y="11152"/>
                    </a:cubicBezTo>
                    <a:cubicBezTo>
                      <a:pt x="132502" y="10304"/>
                      <a:pt x="131556" y="9815"/>
                      <a:pt x="130545" y="9815"/>
                    </a:cubicBezTo>
                    <a:lnTo>
                      <a:pt x="112213" y="9815"/>
                    </a:lnTo>
                    <a:lnTo>
                      <a:pt x="103275" y="877"/>
                    </a:lnTo>
                    <a:cubicBezTo>
                      <a:pt x="102718" y="320"/>
                      <a:pt x="101923" y="0"/>
                      <a:pt x="10111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216" name="Group 1215">
            <a:extLst>
              <a:ext uri="{FF2B5EF4-FFF2-40B4-BE49-F238E27FC236}">
                <a16:creationId xmlns:a16="http://schemas.microsoft.com/office/drawing/2014/main" id="{9F0E8792-F0A9-C05F-F5B6-08FBA796ED15}"/>
              </a:ext>
            </a:extLst>
          </p:cNvPr>
          <p:cNvGrpSpPr/>
          <p:nvPr/>
        </p:nvGrpSpPr>
        <p:grpSpPr>
          <a:xfrm>
            <a:off x="815361" y="1461306"/>
            <a:ext cx="2178571" cy="2423663"/>
            <a:chOff x="742971" y="1533696"/>
            <a:chExt cx="2178571" cy="2423663"/>
          </a:xfrm>
        </p:grpSpPr>
        <p:sp>
          <p:nvSpPr>
            <p:cNvPr id="1151" name="Google Shape;1139;p37">
              <a:extLst>
                <a:ext uri="{FF2B5EF4-FFF2-40B4-BE49-F238E27FC236}">
                  <a16:creationId xmlns:a16="http://schemas.microsoft.com/office/drawing/2014/main" id="{C7998E48-3D31-7599-C88F-64416D2CCCA0}"/>
                </a:ext>
              </a:extLst>
            </p:cNvPr>
            <p:cNvSpPr txBox="1">
              <a:spLocks/>
            </p:cNvSpPr>
            <p:nvPr/>
          </p:nvSpPr>
          <p:spPr>
            <a:xfrm>
              <a:off x="1425142" y="1819542"/>
              <a:ext cx="1496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Teko"/>
                <a:buNone/>
                <a:defRPr sz="1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9pPr>
            </a:lstStyle>
            <a:p>
              <a:r>
                <a:rPr lang="en-GB" dirty="0">
                  <a:solidFill>
                    <a:srgbClr val="F3F3F3"/>
                  </a:solidFill>
                </a:rPr>
                <a:t>SUDE KÜNDÜROĞLU</a:t>
              </a:r>
            </a:p>
          </p:txBody>
        </p:sp>
        <p:sp>
          <p:nvSpPr>
            <p:cNvPr id="1159" name="Google Shape;1137;p37">
              <a:extLst>
                <a:ext uri="{FF2B5EF4-FFF2-40B4-BE49-F238E27FC236}">
                  <a16:creationId xmlns:a16="http://schemas.microsoft.com/office/drawing/2014/main" id="{2713E154-ACFD-2C9A-A869-DE4B9D8F9302}"/>
                </a:ext>
              </a:extLst>
            </p:cNvPr>
            <p:cNvSpPr txBox="1">
              <a:spLocks/>
            </p:cNvSpPr>
            <p:nvPr/>
          </p:nvSpPr>
          <p:spPr>
            <a:xfrm>
              <a:off x="1366611" y="2086015"/>
              <a:ext cx="1496400" cy="11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1pPr>
              <a:lvl2pPr marL="914400" marR="0" lvl="1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2pPr>
              <a:lvl3pPr marL="1371600" marR="0" lvl="2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3pPr>
              <a:lvl4pPr marL="1828800" marR="0" lvl="3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4pPr>
              <a:lvl5pPr marL="2286000" marR="0" lvl="4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5pPr>
              <a:lvl6pPr marL="2743200" marR="0" lvl="5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6pPr>
              <a:lvl7pPr marL="3200400" marR="0" lvl="6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7pPr>
              <a:lvl8pPr marL="3657600" marR="0" lvl="7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8pPr>
              <a:lvl9pPr marL="4114800" marR="0" lvl="8" indent="-3048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Source Code Pro Light"/>
                <a:buNone/>
                <a:defRPr sz="10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9pPr>
            </a:lstStyle>
            <a:p>
              <a:pPr marL="0" indent="0" algn="l"/>
              <a:r>
                <a:rPr lang="en-US" dirty="0">
                  <a:solidFill>
                    <a:srgbClr val="F3F3F3"/>
                  </a:solidFill>
                </a:rPr>
                <a:t>+Helped while making flowchart.</a:t>
              </a:r>
            </a:p>
            <a:p>
              <a:pPr marL="0" indent="0" algn="l"/>
              <a:endParaRPr lang="en-US" dirty="0">
                <a:solidFill>
                  <a:srgbClr val="F3F3F3"/>
                </a:solidFill>
              </a:endParaRPr>
            </a:p>
            <a:p>
              <a:pPr marL="0" indent="0" algn="l"/>
              <a:r>
                <a:rPr lang="en-US" dirty="0">
                  <a:solidFill>
                    <a:srgbClr val="F3F3F3"/>
                  </a:solidFill>
                </a:rPr>
                <a:t>+Wrote the main code</a:t>
              </a:r>
            </a:p>
            <a:p>
              <a:pPr marL="0" indent="0" algn="l"/>
              <a:endParaRPr lang="en-US" dirty="0">
                <a:solidFill>
                  <a:srgbClr val="F3F3F3"/>
                </a:solidFill>
              </a:endParaRPr>
            </a:p>
            <a:p>
              <a:pPr marL="0" indent="0" algn="l"/>
              <a:r>
                <a:rPr lang="en-US" dirty="0">
                  <a:solidFill>
                    <a:srgbClr val="F3F3F3"/>
                  </a:solidFill>
                </a:rPr>
                <a:t>+Added color statements into code.</a:t>
              </a:r>
            </a:p>
          </p:txBody>
        </p:sp>
        <p:grpSp>
          <p:nvGrpSpPr>
            <p:cNvPr id="1197" name="Group 1196">
              <a:extLst>
                <a:ext uri="{FF2B5EF4-FFF2-40B4-BE49-F238E27FC236}">
                  <a16:creationId xmlns:a16="http://schemas.microsoft.com/office/drawing/2014/main" id="{0A8F94EC-CA72-275D-5ED3-F094F6075194}"/>
                </a:ext>
              </a:extLst>
            </p:cNvPr>
            <p:cNvGrpSpPr/>
            <p:nvPr/>
          </p:nvGrpSpPr>
          <p:grpSpPr>
            <a:xfrm>
              <a:off x="742971" y="1533696"/>
              <a:ext cx="2156724" cy="2423663"/>
              <a:chOff x="748427" y="1300077"/>
              <a:chExt cx="2156724" cy="2423663"/>
            </a:xfrm>
          </p:grpSpPr>
          <p:sp>
            <p:nvSpPr>
              <p:cNvPr id="1205" name="Google Shape;1142;p37">
                <a:extLst>
                  <a:ext uri="{FF2B5EF4-FFF2-40B4-BE49-F238E27FC236}">
                    <a16:creationId xmlns:a16="http://schemas.microsoft.com/office/drawing/2014/main" id="{B155757C-40A3-2691-B148-8D18A501E834}"/>
                  </a:ext>
                </a:extLst>
              </p:cNvPr>
              <p:cNvSpPr/>
              <p:nvPr/>
            </p:nvSpPr>
            <p:spPr>
              <a:xfrm>
                <a:off x="2321458" y="1438296"/>
                <a:ext cx="582517" cy="344692"/>
              </a:xfrm>
              <a:custGeom>
                <a:avLst/>
                <a:gdLst/>
                <a:ahLst/>
                <a:cxnLst/>
                <a:rect l="l" t="t" r="r" b="b"/>
                <a:pathLst>
                  <a:path w="12597" h="7454" extrusionOk="0">
                    <a:moveTo>
                      <a:pt x="0" y="0"/>
                    </a:moveTo>
                    <a:lnTo>
                      <a:pt x="0" y="191"/>
                    </a:lnTo>
                    <a:lnTo>
                      <a:pt x="9287" y="191"/>
                    </a:lnTo>
                    <a:lnTo>
                      <a:pt x="12395" y="3310"/>
                    </a:lnTo>
                    <a:lnTo>
                      <a:pt x="12395" y="7453"/>
                    </a:lnTo>
                    <a:lnTo>
                      <a:pt x="12597" y="7453"/>
                    </a:lnTo>
                    <a:lnTo>
                      <a:pt x="12597" y="3227"/>
                    </a:lnTo>
                    <a:lnTo>
                      <a:pt x="9370" y="0"/>
                    </a:lnTo>
                    <a:close/>
                  </a:path>
                </a:pathLst>
              </a:custGeom>
              <a:solidFill>
                <a:srgbClr val="00FFFF"/>
              </a:solidFill>
              <a:ln>
                <a:solidFill>
                  <a:srgbClr val="00FFF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6" name="Google Shape;1143;p37">
                <a:extLst>
                  <a:ext uri="{FF2B5EF4-FFF2-40B4-BE49-F238E27FC236}">
                    <a16:creationId xmlns:a16="http://schemas.microsoft.com/office/drawing/2014/main" id="{59DB051F-9FBE-5168-1132-F6082A0F369F}"/>
                  </a:ext>
                </a:extLst>
              </p:cNvPr>
              <p:cNvSpPr/>
              <p:nvPr/>
            </p:nvSpPr>
            <p:spPr>
              <a:xfrm flipH="1">
                <a:off x="2322033" y="3379048"/>
                <a:ext cx="583118" cy="344692"/>
              </a:xfrm>
              <a:custGeom>
                <a:avLst/>
                <a:gdLst/>
                <a:ahLst/>
                <a:cxnLst/>
                <a:rect l="l" t="t" r="r" b="b"/>
                <a:pathLst>
                  <a:path w="12610" h="7454" extrusionOk="0">
                    <a:moveTo>
                      <a:pt x="1" y="1"/>
                    </a:moveTo>
                    <a:lnTo>
                      <a:pt x="1" y="4215"/>
                    </a:lnTo>
                    <a:lnTo>
                      <a:pt x="3227" y="7454"/>
                    </a:lnTo>
                    <a:lnTo>
                      <a:pt x="12609" y="7454"/>
                    </a:lnTo>
                    <a:lnTo>
                      <a:pt x="12609" y="7251"/>
                    </a:lnTo>
                    <a:lnTo>
                      <a:pt x="3311" y="7251"/>
                    </a:lnTo>
                    <a:lnTo>
                      <a:pt x="203" y="4132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rgbClr val="00FFFF"/>
              </a:solidFill>
              <a:ln>
                <a:solidFill>
                  <a:srgbClr val="00FFF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207" name="Group 1206">
                <a:extLst>
                  <a:ext uri="{FF2B5EF4-FFF2-40B4-BE49-F238E27FC236}">
                    <a16:creationId xmlns:a16="http://schemas.microsoft.com/office/drawing/2014/main" id="{E9C03A05-AA32-9E2D-3781-E8E4266F445F}"/>
                  </a:ext>
                </a:extLst>
              </p:cNvPr>
              <p:cNvGrpSpPr/>
              <p:nvPr/>
            </p:nvGrpSpPr>
            <p:grpSpPr>
              <a:xfrm>
                <a:off x="748427" y="1300077"/>
                <a:ext cx="652324" cy="604574"/>
                <a:chOff x="748427" y="1300077"/>
                <a:chExt cx="652324" cy="604574"/>
              </a:xfrm>
            </p:grpSpPr>
            <p:sp>
              <p:nvSpPr>
                <p:cNvPr id="1209" name="Google Shape;1134;p37">
                  <a:extLst>
                    <a:ext uri="{FF2B5EF4-FFF2-40B4-BE49-F238E27FC236}">
                      <a16:creationId xmlns:a16="http://schemas.microsoft.com/office/drawing/2014/main" id="{A8FFC42B-A3BA-8CE9-0D88-690A28837580}"/>
                    </a:ext>
                  </a:extLst>
                </p:cNvPr>
                <p:cNvSpPr/>
                <p:nvPr/>
              </p:nvSpPr>
              <p:spPr>
                <a:xfrm>
                  <a:off x="885933" y="1352378"/>
                  <a:ext cx="462517" cy="499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02" h="10812" extrusionOk="0">
                      <a:moveTo>
                        <a:pt x="0" y="1"/>
                      </a:moveTo>
                      <a:lnTo>
                        <a:pt x="0" y="10812"/>
                      </a:lnTo>
                      <a:lnTo>
                        <a:pt x="10001" y="10812"/>
                      </a:lnTo>
                      <a:lnTo>
                        <a:pt x="10001" y="1108"/>
                      </a:lnTo>
                      <a:lnTo>
                        <a:pt x="6882" y="1108"/>
                      </a:lnTo>
                      <a:lnTo>
                        <a:pt x="5763" y="1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10" name="Google Shape;1141;p37">
                  <a:extLst>
                    <a:ext uri="{FF2B5EF4-FFF2-40B4-BE49-F238E27FC236}">
                      <a16:creationId xmlns:a16="http://schemas.microsoft.com/office/drawing/2014/main" id="{46C5B17C-9895-F576-5D03-E69B5B4C387A}"/>
                    </a:ext>
                  </a:extLst>
                </p:cNvPr>
                <p:cNvSpPr/>
                <p:nvPr/>
              </p:nvSpPr>
              <p:spPr>
                <a:xfrm>
                  <a:off x="882604" y="1348539"/>
                  <a:ext cx="469130" cy="507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45" h="10966" extrusionOk="0">
                      <a:moveTo>
                        <a:pt x="5799" y="155"/>
                      </a:moveTo>
                      <a:lnTo>
                        <a:pt x="6918" y="1274"/>
                      </a:lnTo>
                      <a:lnTo>
                        <a:pt x="9990" y="1274"/>
                      </a:lnTo>
                      <a:lnTo>
                        <a:pt x="9990" y="10823"/>
                      </a:lnTo>
                      <a:lnTo>
                        <a:pt x="144" y="10823"/>
                      </a:lnTo>
                      <a:lnTo>
                        <a:pt x="144" y="155"/>
                      </a:lnTo>
                      <a:close/>
                      <a:moveTo>
                        <a:pt x="1" y="0"/>
                      </a:moveTo>
                      <a:lnTo>
                        <a:pt x="1" y="10966"/>
                      </a:lnTo>
                      <a:lnTo>
                        <a:pt x="10145" y="10966"/>
                      </a:lnTo>
                      <a:lnTo>
                        <a:pt x="10133" y="1120"/>
                      </a:lnTo>
                      <a:lnTo>
                        <a:pt x="6978" y="1120"/>
                      </a:lnTo>
                      <a:lnTo>
                        <a:pt x="5859" y="0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11" name="Google Shape;1144;p37">
                  <a:extLst>
                    <a:ext uri="{FF2B5EF4-FFF2-40B4-BE49-F238E27FC236}">
                      <a16:creationId xmlns:a16="http://schemas.microsoft.com/office/drawing/2014/main" id="{18ACD59F-4D5B-9BC0-8BE6-5EBAC7EDE0CE}"/>
                    </a:ext>
                  </a:extLst>
                </p:cNvPr>
                <p:cNvSpPr/>
                <p:nvPr/>
              </p:nvSpPr>
              <p:spPr>
                <a:xfrm>
                  <a:off x="833633" y="1300077"/>
                  <a:ext cx="567118" cy="604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4" h="13074" extrusionOk="0">
                      <a:moveTo>
                        <a:pt x="7239" y="298"/>
                      </a:moveTo>
                      <a:lnTo>
                        <a:pt x="8358" y="1417"/>
                      </a:lnTo>
                      <a:lnTo>
                        <a:pt x="11954" y="1417"/>
                      </a:lnTo>
                      <a:lnTo>
                        <a:pt x="11954" y="12776"/>
                      </a:lnTo>
                      <a:lnTo>
                        <a:pt x="298" y="12776"/>
                      </a:lnTo>
                      <a:lnTo>
                        <a:pt x="298" y="298"/>
                      </a:lnTo>
                      <a:close/>
                      <a:moveTo>
                        <a:pt x="0" y="1"/>
                      </a:moveTo>
                      <a:lnTo>
                        <a:pt x="0" y="13074"/>
                      </a:lnTo>
                      <a:lnTo>
                        <a:pt x="12264" y="13074"/>
                      </a:lnTo>
                      <a:lnTo>
                        <a:pt x="12264" y="1108"/>
                      </a:lnTo>
                      <a:lnTo>
                        <a:pt x="8477" y="1108"/>
                      </a:lnTo>
                      <a:lnTo>
                        <a:pt x="7370" y="1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12" name="Google Shape;1145;p37">
                  <a:extLst>
                    <a:ext uri="{FF2B5EF4-FFF2-40B4-BE49-F238E27FC236}">
                      <a16:creationId xmlns:a16="http://schemas.microsoft.com/office/drawing/2014/main" id="{50FAD029-35E8-233F-1AD0-C902FB346A34}"/>
                    </a:ext>
                  </a:extLst>
                </p:cNvPr>
                <p:cNvSpPr/>
                <p:nvPr/>
              </p:nvSpPr>
              <p:spPr>
                <a:xfrm>
                  <a:off x="748427" y="1747150"/>
                  <a:ext cx="57896" cy="37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11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10"/>
                      </a:lnTo>
                      <a:lnTo>
                        <a:pt x="1251" y="47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13" name="Google Shape;1146;p37">
                  <a:extLst>
                    <a:ext uri="{FF2B5EF4-FFF2-40B4-BE49-F238E27FC236}">
                      <a16:creationId xmlns:a16="http://schemas.microsoft.com/office/drawing/2014/main" id="{5CFD2A78-E9C3-DE6B-53DF-1FB0E93FF474}"/>
                    </a:ext>
                  </a:extLst>
                </p:cNvPr>
                <p:cNvSpPr/>
                <p:nvPr/>
              </p:nvSpPr>
              <p:spPr>
                <a:xfrm>
                  <a:off x="748427" y="1694295"/>
                  <a:ext cx="57896" cy="38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23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22"/>
                      </a:lnTo>
                      <a:lnTo>
                        <a:pt x="1251" y="48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14" name="Google Shape;1147;p37">
                  <a:extLst>
                    <a:ext uri="{FF2B5EF4-FFF2-40B4-BE49-F238E27FC236}">
                      <a16:creationId xmlns:a16="http://schemas.microsoft.com/office/drawing/2014/main" id="{C8F6B7A1-02BB-1652-B5B2-002372036443}"/>
                    </a:ext>
                  </a:extLst>
                </p:cNvPr>
                <p:cNvSpPr/>
                <p:nvPr/>
              </p:nvSpPr>
              <p:spPr>
                <a:xfrm>
                  <a:off x="748427" y="1589139"/>
                  <a:ext cx="57896" cy="38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22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22"/>
                      </a:lnTo>
                      <a:lnTo>
                        <a:pt x="1251" y="48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15" name="Google Shape;1148;p37">
                  <a:extLst>
                    <a:ext uri="{FF2B5EF4-FFF2-40B4-BE49-F238E27FC236}">
                      <a16:creationId xmlns:a16="http://schemas.microsoft.com/office/drawing/2014/main" id="{5ECC7B43-2E0C-4064-FF6B-3C3CAF010CF4}"/>
                    </a:ext>
                  </a:extLst>
                </p:cNvPr>
                <p:cNvSpPr/>
                <p:nvPr/>
              </p:nvSpPr>
              <p:spPr>
                <a:xfrm>
                  <a:off x="748427" y="1641439"/>
                  <a:ext cx="57896" cy="38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2" h="823" extrusionOk="0">
                      <a:moveTo>
                        <a:pt x="1" y="0"/>
                      </a:moveTo>
                      <a:lnTo>
                        <a:pt x="1" y="334"/>
                      </a:lnTo>
                      <a:lnTo>
                        <a:pt x="1251" y="822"/>
                      </a:lnTo>
                      <a:lnTo>
                        <a:pt x="1251" y="48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00FFFF"/>
                </a:solidFill>
                <a:ln>
                  <a:solidFill>
                    <a:srgbClr val="00FFFF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cxnSp>
            <p:nvCxnSpPr>
              <p:cNvPr id="1208" name="Google Shape;1149;p37">
                <a:extLst>
                  <a:ext uri="{FF2B5EF4-FFF2-40B4-BE49-F238E27FC236}">
                    <a16:creationId xmlns:a16="http://schemas.microsoft.com/office/drawing/2014/main" id="{6166EAF2-046D-24D8-13FB-CC48DFDF74D2}"/>
                  </a:ext>
                </a:extLst>
              </p:cNvPr>
              <p:cNvCxnSpPr/>
              <p:nvPr/>
            </p:nvCxnSpPr>
            <p:spPr>
              <a:xfrm rot="10800000">
                <a:off x="1080748" y="1895682"/>
                <a:ext cx="0" cy="1369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52" name="Group 1151">
              <a:extLst>
                <a:ext uri="{FF2B5EF4-FFF2-40B4-BE49-F238E27FC236}">
                  <a16:creationId xmlns:a16="http://schemas.microsoft.com/office/drawing/2014/main" id="{7217ED68-9ADE-E1F1-61AD-6BCAB646763A}"/>
                </a:ext>
              </a:extLst>
            </p:cNvPr>
            <p:cNvGrpSpPr/>
            <p:nvPr/>
          </p:nvGrpSpPr>
          <p:grpSpPr>
            <a:xfrm>
              <a:off x="975530" y="1655521"/>
              <a:ext cx="267132" cy="356471"/>
              <a:chOff x="980181" y="1416490"/>
              <a:chExt cx="267132" cy="356471"/>
            </a:xfrm>
          </p:grpSpPr>
          <p:sp>
            <p:nvSpPr>
              <p:cNvPr id="1153" name="Google Shape;1166;p37">
                <a:extLst>
                  <a:ext uri="{FF2B5EF4-FFF2-40B4-BE49-F238E27FC236}">
                    <a16:creationId xmlns:a16="http://schemas.microsoft.com/office/drawing/2014/main" id="{85F711F6-5F82-8D6A-B670-CF2A501AFD80}"/>
                  </a:ext>
                </a:extLst>
              </p:cNvPr>
              <p:cNvSpPr/>
              <p:nvPr/>
            </p:nvSpPr>
            <p:spPr>
              <a:xfrm>
                <a:off x="1091522" y="1606260"/>
                <a:ext cx="44950" cy="16037"/>
              </a:xfrm>
              <a:custGeom>
                <a:avLst/>
                <a:gdLst/>
                <a:ahLst/>
                <a:cxnLst/>
                <a:rect l="l" t="t" r="r" b="b"/>
                <a:pathLst>
                  <a:path w="26325" h="9392" extrusionOk="0">
                    <a:moveTo>
                      <a:pt x="3360" y="1"/>
                    </a:moveTo>
                    <a:cubicBezTo>
                      <a:pt x="2572" y="1"/>
                      <a:pt x="1782" y="303"/>
                      <a:pt x="1175" y="910"/>
                    </a:cubicBezTo>
                    <a:cubicBezTo>
                      <a:pt x="0" y="2117"/>
                      <a:pt x="0" y="4042"/>
                      <a:pt x="1207" y="5216"/>
                    </a:cubicBezTo>
                    <a:cubicBezTo>
                      <a:pt x="3849" y="7826"/>
                      <a:pt x="8318" y="9391"/>
                      <a:pt x="13146" y="9391"/>
                    </a:cubicBezTo>
                    <a:cubicBezTo>
                      <a:pt x="18006" y="9391"/>
                      <a:pt x="22475" y="7826"/>
                      <a:pt x="25118" y="5216"/>
                    </a:cubicBezTo>
                    <a:cubicBezTo>
                      <a:pt x="26324" y="4042"/>
                      <a:pt x="26324" y="2117"/>
                      <a:pt x="25150" y="910"/>
                    </a:cubicBezTo>
                    <a:cubicBezTo>
                      <a:pt x="24543" y="303"/>
                      <a:pt x="23753" y="1"/>
                      <a:pt x="22965" y="1"/>
                    </a:cubicBezTo>
                    <a:cubicBezTo>
                      <a:pt x="22187" y="1"/>
                      <a:pt x="21411" y="294"/>
                      <a:pt x="20812" y="878"/>
                    </a:cubicBezTo>
                    <a:cubicBezTo>
                      <a:pt x="19703" y="1987"/>
                      <a:pt x="17028" y="3259"/>
                      <a:pt x="13146" y="3259"/>
                    </a:cubicBezTo>
                    <a:cubicBezTo>
                      <a:pt x="9297" y="3259"/>
                      <a:pt x="6622" y="1987"/>
                      <a:pt x="5513" y="878"/>
                    </a:cubicBezTo>
                    <a:cubicBezTo>
                      <a:pt x="4914" y="294"/>
                      <a:pt x="4137" y="1"/>
                      <a:pt x="3360" y="1"/>
                    </a:cubicBezTo>
                    <a:close/>
                  </a:path>
                </a:pathLst>
              </a:custGeom>
              <a:solidFill>
                <a:srgbClr val="2022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" name="Google Shape;1167;p37">
                <a:extLst>
                  <a:ext uri="{FF2B5EF4-FFF2-40B4-BE49-F238E27FC236}">
                    <a16:creationId xmlns:a16="http://schemas.microsoft.com/office/drawing/2014/main" id="{CF14D3AF-5B60-817E-184E-63C971A3A127}"/>
                  </a:ext>
                </a:extLst>
              </p:cNvPr>
              <p:cNvSpPr/>
              <p:nvPr/>
            </p:nvSpPr>
            <p:spPr>
              <a:xfrm>
                <a:off x="1075313" y="1567098"/>
                <a:ext cx="10417" cy="16042"/>
              </a:xfrm>
              <a:custGeom>
                <a:avLst/>
                <a:gdLst/>
                <a:ahLst/>
                <a:cxnLst/>
                <a:rect l="l" t="t" r="r" b="b"/>
                <a:pathLst>
                  <a:path w="6101" h="9395" extrusionOk="0">
                    <a:moveTo>
                      <a:pt x="3035" y="0"/>
                    </a:moveTo>
                    <a:cubicBezTo>
                      <a:pt x="1371" y="0"/>
                      <a:pt x="1" y="1370"/>
                      <a:pt x="1" y="3066"/>
                    </a:cubicBezTo>
                    <a:lnTo>
                      <a:pt x="1" y="6328"/>
                    </a:lnTo>
                    <a:cubicBezTo>
                      <a:pt x="1" y="8025"/>
                      <a:pt x="1371" y="9395"/>
                      <a:pt x="3035" y="9395"/>
                    </a:cubicBezTo>
                    <a:cubicBezTo>
                      <a:pt x="4731" y="9395"/>
                      <a:pt x="6101" y="8025"/>
                      <a:pt x="6101" y="6328"/>
                    </a:cubicBezTo>
                    <a:lnTo>
                      <a:pt x="6101" y="3066"/>
                    </a:lnTo>
                    <a:cubicBezTo>
                      <a:pt x="6101" y="1370"/>
                      <a:pt x="4731" y="0"/>
                      <a:pt x="3035" y="0"/>
                    </a:cubicBezTo>
                    <a:close/>
                  </a:path>
                </a:pathLst>
              </a:custGeom>
              <a:solidFill>
                <a:srgbClr val="2022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" name="Google Shape;1168;p37">
                <a:extLst>
                  <a:ext uri="{FF2B5EF4-FFF2-40B4-BE49-F238E27FC236}">
                    <a16:creationId xmlns:a16="http://schemas.microsoft.com/office/drawing/2014/main" id="{6B0CAE09-7BD7-1EB8-E37E-5F3FCA44799F}"/>
                  </a:ext>
                </a:extLst>
              </p:cNvPr>
              <p:cNvSpPr/>
              <p:nvPr/>
            </p:nvSpPr>
            <p:spPr>
              <a:xfrm>
                <a:off x="1142262" y="1567098"/>
                <a:ext cx="10417" cy="16042"/>
              </a:xfrm>
              <a:custGeom>
                <a:avLst/>
                <a:gdLst/>
                <a:ahLst/>
                <a:cxnLst/>
                <a:rect l="l" t="t" r="r" b="b"/>
                <a:pathLst>
                  <a:path w="6101" h="9395" extrusionOk="0">
                    <a:moveTo>
                      <a:pt x="3067" y="0"/>
                    </a:moveTo>
                    <a:cubicBezTo>
                      <a:pt x="1371" y="0"/>
                      <a:pt x="1" y="1370"/>
                      <a:pt x="1" y="3066"/>
                    </a:cubicBezTo>
                    <a:lnTo>
                      <a:pt x="1" y="6328"/>
                    </a:lnTo>
                    <a:cubicBezTo>
                      <a:pt x="1" y="8025"/>
                      <a:pt x="1371" y="9395"/>
                      <a:pt x="3067" y="9395"/>
                    </a:cubicBezTo>
                    <a:cubicBezTo>
                      <a:pt x="4731" y="9395"/>
                      <a:pt x="6101" y="8025"/>
                      <a:pt x="6101" y="6328"/>
                    </a:cubicBezTo>
                    <a:lnTo>
                      <a:pt x="6101" y="3066"/>
                    </a:lnTo>
                    <a:cubicBezTo>
                      <a:pt x="6101" y="1370"/>
                      <a:pt x="4731" y="0"/>
                      <a:pt x="3067" y="0"/>
                    </a:cubicBezTo>
                    <a:close/>
                  </a:path>
                </a:pathLst>
              </a:custGeom>
              <a:solidFill>
                <a:srgbClr val="2022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" name="Google Shape;1169;p37">
                <a:extLst>
                  <a:ext uri="{FF2B5EF4-FFF2-40B4-BE49-F238E27FC236}">
                    <a16:creationId xmlns:a16="http://schemas.microsoft.com/office/drawing/2014/main" id="{AD10E95D-38D1-CB8E-DEBD-340873803BEA}"/>
                  </a:ext>
                </a:extLst>
              </p:cNvPr>
              <p:cNvSpPr/>
              <p:nvPr/>
            </p:nvSpPr>
            <p:spPr>
              <a:xfrm>
                <a:off x="1069688" y="1550332"/>
                <a:ext cx="21612" cy="10474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6134" extrusionOk="0">
                    <a:moveTo>
                      <a:pt x="3067" y="1"/>
                    </a:moveTo>
                    <a:cubicBezTo>
                      <a:pt x="1370" y="1"/>
                      <a:pt x="0" y="1371"/>
                      <a:pt x="0" y="3067"/>
                    </a:cubicBezTo>
                    <a:cubicBezTo>
                      <a:pt x="0" y="4763"/>
                      <a:pt x="1370" y="6133"/>
                      <a:pt x="3067" y="6133"/>
                    </a:cubicBezTo>
                    <a:lnTo>
                      <a:pt x="9590" y="6133"/>
                    </a:lnTo>
                    <a:cubicBezTo>
                      <a:pt x="11287" y="6133"/>
                      <a:pt x="12657" y="4763"/>
                      <a:pt x="12657" y="3067"/>
                    </a:cubicBezTo>
                    <a:cubicBezTo>
                      <a:pt x="12657" y="1371"/>
                      <a:pt x="11287" y="1"/>
                      <a:pt x="9590" y="1"/>
                    </a:cubicBezTo>
                    <a:close/>
                  </a:path>
                </a:pathLst>
              </a:custGeom>
              <a:solidFill>
                <a:srgbClr val="2022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7" name="Google Shape;1170;p37">
                <a:extLst>
                  <a:ext uri="{FF2B5EF4-FFF2-40B4-BE49-F238E27FC236}">
                    <a16:creationId xmlns:a16="http://schemas.microsoft.com/office/drawing/2014/main" id="{C5A00909-6B9A-FE1C-ECFF-F4206474884D}"/>
                  </a:ext>
                </a:extLst>
              </p:cNvPr>
              <p:cNvSpPr/>
              <p:nvPr/>
            </p:nvSpPr>
            <p:spPr>
              <a:xfrm>
                <a:off x="1136692" y="1550332"/>
                <a:ext cx="21614" cy="10474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6134" extrusionOk="0">
                    <a:moveTo>
                      <a:pt x="3067" y="1"/>
                    </a:moveTo>
                    <a:cubicBezTo>
                      <a:pt x="1371" y="1"/>
                      <a:pt x="1" y="1371"/>
                      <a:pt x="1" y="3067"/>
                    </a:cubicBezTo>
                    <a:cubicBezTo>
                      <a:pt x="1" y="4763"/>
                      <a:pt x="1371" y="6133"/>
                      <a:pt x="3067" y="6133"/>
                    </a:cubicBezTo>
                    <a:lnTo>
                      <a:pt x="9591" y="6133"/>
                    </a:lnTo>
                    <a:cubicBezTo>
                      <a:pt x="11287" y="6133"/>
                      <a:pt x="12657" y="4763"/>
                      <a:pt x="12657" y="3067"/>
                    </a:cubicBezTo>
                    <a:cubicBezTo>
                      <a:pt x="12657" y="1371"/>
                      <a:pt x="11287" y="1"/>
                      <a:pt x="9591" y="1"/>
                    </a:cubicBezTo>
                    <a:close/>
                  </a:path>
                </a:pathLst>
              </a:custGeom>
              <a:solidFill>
                <a:srgbClr val="2022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8" name="Google Shape;1171;p37">
                <a:extLst>
                  <a:ext uri="{FF2B5EF4-FFF2-40B4-BE49-F238E27FC236}">
                    <a16:creationId xmlns:a16="http://schemas.microsoft.com/office/drawing/2014/main" id="{4FCC5699-A526-DBD8-E2C4-E9650BA4DA86}"/>
                  </a:ext>
                </a:extLst>
              </p:cNvPr>
              <p:cNvSpPr/>
              <p:nvPr/>
            </p:nvSpPr>
            <p:spPr>
              <a:xfrm>
                <a:off x="980181" y="1416490"/>
                <a:ext cx="267132" cy="356471"/>
              </a:xfrm>
              <a:custGeom>
                <a:avLst/>
                <a:gdLst/>
                <a:ahLst/>
                <a:cxnLst/>
                <a:rect l="l" t="t" r="r" b="b"/>
                <a:pathLst>
                  <a:path w="156446" h="208768" extrusionOk="0">
                    <a:moveTo>
                      <a:pt x="78223" y="6133"/>
                    </a:moveTo>
                    <a:cubicBezTo>
                      <a:pt x="108983" y="6133"/>
                      <a:pt x="134003" y="31152"/>
                      <a:pt x="134003" y="61880"/>
                    </a:cubicBezTo>
                    <a:lnTo>
                      <a:pt x="134003" y="72579"/>
                    </a:lnTo>
                    <a:cubicBezTo>
                      <a:pt x="132926" y="72155"/>
                      <a:pt x="131752" y="71894"/>
                      <a:pt x="130512" y="71894"/>
                    </a:cubicBezTo>
                    <a:lnTo>
                      <a:pt x="130316" y="71894"/>
                    </a:lnTo>
                    <a:lnTo>
                      <a:pt x="130316" y="65174"/>
                    </a:lnTo>
                    <a:cubicBezTo>
                      <a:pt x="130316" y="36436"/>
                      <a:pt x="106928" y="13081"/>
                      <a:pt x="78223" y="13081"/>
                    </a:cubicBezTo>
                    <a:cubicBezTo>
                      <a:pt x="49517" y="13081"/>
                      <a:pt x="26129" y="36436"/>
                      <a:pt x="26129" y="65174"/>
                    </a:cubicBezTo>
                    <a:lnTo>
                      <a:pt x="26129" y="71894"/>
                    </a:lnTo>
                    <a:lnTo>
                      <a:pt x="25933" y="71894"/>
                    </a:lnTo>
                    <a:cubicBezTo>
                      <a:pt x="24693" y="71894"/>
                      <a:pt x="23519" y="72155"/>
                      <a:pt x="22443" y="72579"/>
                    </a:cubicBezTo>
                    <a:lnTo>
                      <a:pt x="22443" y="61880"/>
                    </a:lnTo>
                    <a:cubicBezTo>
                      <a:pt x="22443" y="31152"/>
                      <a:pt x="47462" y="6133"/>
                      <a:pt x="78223" y="6133"/>
                    </a:cubicBezTo>
                    <a:close/>
                    <a:moveTo>
                      <a:pt x="32685" y="78027"/>
                    </a:moveTo>
                    <a:lnTo>
                      <a:pt x="32685" y="98055"/>
                    </a:lnTo>
                    <a:lnTo>
                      <a:pt x="25933" y="98055"/>
                    </a:lnTo>
                    <a:cubicBezTo>
                      <a:pt x="24008" y="98055"/>
                      <a:pt x="22443" y="96490"/>
                      <a:pt x="22443" y="94565"/>
                    </a:cubicBezTo>
                    <a:lnTo>
                      <a:pt x="22443" y="81517"/>
                    </a:lnTo>
                    <a:cubicBezTo>
                      <a:pt x="22443" y="79592"/>
                      <a:pt x="24008" y="78027"/>
                      <a:pt x="25933" y="78027"/>
                    </a:cubicBezTo>
                    <a:close/>
                    <a:moveTo>
                      <a:pt x="130512" y="78027"/>
                    </a:moveTo>
                    <a:cubicBezTo>
                      <a:pt x="132437" y="78027"/>
                      <a:pt x="134003" y="79592"/>
                      <a:pt x="134003" y="81517"/>
                    </a:cubicBezTo>
                    <a:lnTo>
                      <a:pt x="134003" y="94565"/>
                    </a:lnTo>
                    <a:cubicBezTo>
                      <a:pt x="134003" y="96490"/>
                      <a:pt x="132437" y="98055"/>
                      <a:pt x="130512" y="98055"/>
                    </a:cubicBezTo>
                    <a:lnTo>
                      <a:pt x="123923" y="98055"/>
                    </a:lnTo>
                    <a:cubicBezTo>
                      <a:pt x="123923" y="97990"/>
                      <a:pt x="123923" y="97925"/>
                      <a:pt x="123923" y="97860"/>
                    </a:cubicBezTo>
                    <a:lnTo>
                      <a:pt x="123923" y="78027"/>
                    </a:lnTo>
                    <a:close/>
                    <a:moveTo>
                      <a:pt x="22443" y="103503"/>
                    </a:moveTo>
                    <a:cubicBezTo>
                      <a:pt x="23519" y="103927"/>
                      <a:pt x="24693" y="104188"/>
                      <a:pt x="25933" y="104188"/>
                    </a:cubicBezTo>
                    <a:lnTo>
                      <a:pt x="32587" y="104188"/>
                    </a:lnTo>
                    <a:cubicBezTo>
                      <a:pt x="32457" y="106569"/>
                      <a:pt x="32196" y="108885"/>
                      <a:pt x="31805" y="111136"/>
                    </a:cubicBezTo>
                    <a:lnTo>
                      <a:pt x="29195" y="111136"/>
                    </a:lnTo>
                    <a:cubicBezTo>
                      <a:pt x="25476" y="111136"/>
                      <a:pt x="22443" y="108102"/>
                      <a:pt x="22443" y="104384"/>
                    </a:cubicBezTo>
                    <a:lnTo>
                      <a:pt x="22443" y="103503"/>
                    </a:lnTo>
                    <a:close/>
                    <a:moveTo>
                      <a:pt x="78201" y="19180"/>
                    </a:moveTo>
                    <a:cubicBezTo>
                      <a:pt x="103568" y="19180"/>
                      <a:pt x="124184" y="39811"/>
                      <a:pt x="124184" y="65174"/>
                    </a:cubicBezTo>
                    <a:lnTo>
                      <a:pt x="124184" y="71894"/>
                    </a:lnTo>
                    <a:lnTo>
                      <a:pt x="123923" y="71894"/>
                    </a:lnTo>
                    <a:lnTo>
                      <a:pt x="123923" y="71601"/>
                    </a:lnTo>
                    <a:cubicBezTo>
                      <a:pt x="123923" y="68502"/>
                      <a:pt x="122520" y="65533"/>
                      <a:pt x="120041" y="63674"/>
                    </a:cubicBezTo>
                    <a:cubicBezTo>
                      <a:pt x="118371" y="62427"/>
                      <a:pt x="116398" y="61788"/>
                      <a:pt x="114390" y="61788"/>
                    </a:cubicBezTo>
                    <a:cubicBezTo>
                      <a:pt x="113456" y="61788"/>
                      <a:pt x="112514" y="61926"/>
                      <a:pt x="111593" y="62206"/>
                    </a:cubicBezTo>
                    <a:cubicBezTo>
                      <a:pt x="104840" y="64229"/>
                      <a:pt x="98219" y="64946"/>
                      <a:pt x="94500" y="65207"/>
                    </a:cubicBezTo>
                    <a:lnTo>
                      <a:pt x="94500" y="52127"/>
                    </a:lnTo>
                    <a:cubicBezTo>
                      <a:pt x="94500" y="51181"/>
                      <a:pt x="94108" y="50235"/>
                      <a:pt x="93358" y="49647"/>
                    </a:cubicBezTo>
                    <a:cubicBezTo>
                      <a:pt x="92782" y="49199"/>
                      <a:pt x="92103" y="48979"/>
                      <a:pt x="91430" y="48979"/>
                    </a:cubicBezTo>
                    <a:cubicBezTo>
                      <a:pt x="90732" y="48979"/>
                      <a:pt x="90041" y="49215"/>
                      <a:pt x="89476" y="49680"/>
                    </a:cubicBezTo>
                    <a:cubicBezTo>
                      <a:pt x="82626" y="55421"/>
                      <a:pt x="70524" y="60771"/>
                      <a:pt x="54541" y="65207"/>
                    </a:cubicBezTo>
                    <a:cubicBezTo>
                      <a:pt x="52910" y="65631"/>
                      <a:pt x="51931" y="67327"/>
                      <a:pt x="52388" y="68958"/>
                    </a:cubicBezTo>
                    <a:cubicBezTo>
                      <a:pt x="52767" y="70312"/>
                      <a:pt x="53999" y="71194"/>
                      <a:pt x="55340" y="71194"/>
                    </a:cubicBezTo>
                    <a:cubicBezTo>
                      <a:pt x="55614" y="71194"/>
                      <a:pt x="55894" y="71156"/>
                      <a:pt x="56172" y="71079"/>
                    </a:cubicBezTo>
                    <a:cubicBezTo>
                      <a:pt x="69905" y="67295"/>
                      <a:pt x="80702" y="62891"/>
                      <a:pt x="88400" y="58031"/>
                    </a:cubicBezTo>
                    <a:lnTo>
                      <a:pt x="88400" y="68371"/>
                    </a:lnTo>
                    <a:cubicBezTo>
                      <a:pt x="88400" y="70067"/>
                      <a:pt x="89770" y="71438"/>
                      <a:pt x="91434" y="71438"/>
                    </a:cubicBezTo>
                    <a:cubicBezTo>
                      <a:pt x="91890" y="71438"/>
                      <a:pt x="102296" y="71405"/>
                      <a:pt x="113354" y="68045"/>
                    </a:cubicBezTo>
                    <a:cubicBezTo>
                      <a:pt x="113671" y="67956"/>
                      <a:pt x="113993" y="67912"/>
                      <a:pt x="114313" y="67912"/>
                    </a:cubicBezTo>
                    <a:cubicBezTo>
                      <a:pt x="115049" y="67912"/>
                      <a:pt x="115774" y="68145"/>
                      <a:pt x="116388" y="68600"/>
                    </a:cubicBezTo>
                    <a:lnTo>
                      <a:pt x="116420" y="68600"/>
                    </a:lnTo>
                    <a:cubicBezTo>
                      <a:pt x="117236" y="69219"/>
                      <a:pt x="117660" y="70198"/>
                      <a:pt x="117660" y="71209"/>
                    </a:cubicBezTo>
                    <a:lnTo>
                      <a:pt x="117660" y="101122"/>
                    </a:lnTo>
                    <a:cubicBezTo>
                      <a:pt x="117660" y="101154"/>
                      <a:pt x="117660" y="101187"/>
                      <a:pt x="117660" y="101252"/>
                    </a:cubicBezTo>
                    <a:cubicBezTo>
                      <a:pt x="116844" y="110810"/>
                      <a:pt x="112637" y="119650"/>
                      <a:pt x="105591" y="126369"/>
                    </a:cubicBezTo>
                    <a:cubicBezTo>
                      <a:pt x="98170" y="133453"/>
                      <a:pt x="88588" y="137279"/>
                      <a:pt x="78415" y="137279"/>
                    </a:cubicBezTo>
                    <a:cubicBezTo>
                      <a:pt x="77766" y="137279"/>
                      <a:pt x="77115" y="137263"/>
                      <a:pt x="76461" y="137232"/>
                    </a:cubicBezTo>
                    <a:cubicBezTo>
                      <a:pt x="66284" y="136742"/>
                      <a:pt x="56824" y="132274"/>
                      <a:pt x="49778" y="124575"/>
                    </a:cubicBezTo>
                    <a:cubicBezTo>
                      <a:pt x="47723" y="122324"/>
                      <a:pt x="45929" y="119845"/>
                      <a:pt x="44428" y="117236"/>
                    </a:cubicBezTo>
                    <a:lnTo>
                      <a:pt x="55226" y="117236"/>
                    </a:lnTo>
                    <a:cubicBezTo>
                      <a:pt x="56889" y="117236"/>
                      <a:pt x="58357" y="115964"/>
                      <a:pt x="58390" y="114267"/>
                    </a:cubicBezTo>
                    <a:cubicBezTo>
                      <a:pt x="58455" y="112539"/>
                      <a:pt x="57052" y="111136"/>
                      <a:pt x="55356" y="111136"/>
                    </a:cubicBezTo>
                    <a:lnTo>
                      <a:pt x="41558" y="111136"/>
                    </a:lnTo>
                    <a:cubicBezTo>
                      <a:pt x="39829" y="106536"/>
                      <a:pt x="38948" y="101643"/>
                      <a:pt x="38948" y="96653"/>
                    </a:cubicBezTo>
                    <a:lnTo>
                      <a:pt x="38948" y="75189"/>
                    </a:lnTo>
                    <a:cubicBezTo>
                      <a:pt x="40220" y="74928"/>
                      <a:pt x="41525" y="74667"/>
                      <a:pt x="42797" y="74373"/>
                    </a:cubicBezTo>
                    <a:cubicBezTo>
                      <a:pt x="44428" y="74014"/>
                      <a:pt x="45570" y="72449"/>
                      <a:pt x="45277" y="70785"/>
                    </a:cubicBezTo>
                    <a:cubicBezTo>
                      <a:pt x="44993" y="69309"/>
                      <a:pt x="43696" y="68302"/>
                      <a:pt x="42268" y="68302"/>
                    </a:cubicBezTo>
                    <a:cubicBezTo>
                      <a:pt x="42055" y="68302"/>
                      <a:pt x="41839" y="68325"/>
                      <a:pt x="41623" y="68371"/>
                    </a:cubicBezTo>
                    <a:cubicBezTo>
                      <a:pt x="38524" y="69056"/>
                      <a:pt x="35393" y="69676"/>
                      <a:pt x="32261" y="70263"/>
                    </a:cubicBezTo>
                    <a:lnTo>
                      <a:pt x="32261" y="65664"/>
                    </a:lnTo>
                    <a:cubicBezTo>
                      <a:pt x="32261" y="40286"/>
                      <a:pt x="52583" y="19344"/>
                      <a:pt x="77962" y="19180"/>
                    </a:cubicBezTo>
                    <a:cubicBezTo>
                      <a:pt x="78042" y="19180"/>
                      <a:pt x="78121" y="19180"/>
                      <a:pt x="78201" y="19180"/>
                    </a:cubicBezTo>
                    <a:close/>
                    <a:moveTo>
                      <a:pt x="37513" y="117236"/>
                    </a:moveTo>
                    <a:cubicBezTo>
                      <a:pt x="39503" y="121379"/>
                      <a:pt x="42112" y="125260"/>
                      <a:pt x="45277" y="128718"/>
                    </a:cubicBezTo>
                    <a:cubicBezTo>
                      <a:pt x="48343" y="132045"/>
                      <a:pt x="51800" y="134883"/>
                      <a:pt x="55552" y="137134"/>
                    </a:cubicBezTo>
                    <a:lnTo>
                      <a:pt x="55552" y="147442"/>
                    </a:lnTo>
                    <a:cubicBezTo>
                      <a:pt x="55552" y="151682"/>
                      <a:pt x="52877" y="155466"/>
                      <a:pt x="48865" y="156869"/>
                    </a:cubicBezTo>
                    <a:lnTo>
                      <a:pt x="31609" y="162969"/>
                    </a:lnTo>
                    <a:cubicBezTo>
                      <a:pt x="28738" y="147540"/>
                      <a:pt x="31576" y="137101"/>
                      <a:pt x="34577" y="126076"/>
                    </a:cubicBezTo>
                    <a:cubicBezTo>
                      <a:pt x="35360" y="123205"/>
                      <a:pt x="36143" y="120269"/>
                      <a:pt x="36828" y="117236"/>
                    </a:cubicBezTo>
                    <a:close/>
                    <a:moveTo>
                      <a:pt x="119617" y="117236"/>
                    </a:moveTo>
                    <a:cubicBezTo>
                      <a:pt x="120302" y="120269"/>
                      <a:pt x="121085" y="123205"/>
                      <a:pt x="121868" y="126076"/>
                    </a:cubicBezTo>
                    <a:cubicBezTo>
                      <a:pt x="124869" y="137101"/>
                      <a:pt x="127707" y="147540"/>
                      <a:pt x="124836" y="162969"/>
                    </a:cubicBezTo>
                    <a:lnTo>
                      <a:pt x="107580" y="156869"/>
                    </a:lnTo>
                    <a:cubicBezTo>
                      <a:pt x="103568" y="155466"/>
                      <a:pt x="100893" y="151682"/>
                      <a:pt x="100893" y="147442"/>
                    </a:cubicBezTo>
                    <a:lnTo>
                      <a:pt x="100893" y="137460"/>
                    </a:lnTo>
                    <a:cubicBezTo>
                      <a:pt x="104090" y="135633"/>
                      <a:pt x="107059" y="133415"/>
                      <a:pt x="109799" y="130806"/>
                    </a:cubicBezTo>
                    <a:cubicBezTo>
                      <a:pt x="113941" y="126859"/>
                      <a:pt x="117236" y="122259"/>
                      <a:pt x="119617" y="117236"/>
                    </a:cubicBezTo>
                    <a:close/>
                    <a:moveTo>
                      <a:pt x="78223" y="0"/>
                    </a:moveTo>
                    <a:cubicBezTo>
                      <a:pt x="44102" y="0"/>
                      <a:pt x="16343" y="27760"/>
                      <a:pt x="16343" y="61880"/>
                    </a:cubicBezTo>
                    <a:lnTo>
                      <a:pt x="16343" y="104384"/>
                    </a:lnTo>
                    <a:cubicBezTo>
                      <a:pt x="16343" y="111462"/>
                      <a:pt x="22116" y="117236"/>
                      <a:pt x="29195" y="117236"/>
                    </a:cubicBezTo>
                    <a:lnTo>
                      <a:pt x="30565" y="117236"/>
                    </a:lnTo>
                    <a:cubicBezTo>
                      <a:pt x="29978" y="119650"/>
                      <a:pt x="29325" y="122031"/>
                      <a:pt x="28673" y="124477"/>
                    </a:cubicBezTo>
                    <a:cubicBezTo>
                      <a:pt x="25574" y="135894"/>
                      <a:pt x="22345" y="147670"/>
                      <a:pt x="25770" y="165024"/>
                    </a:cubicBezTo>
                    <a:lnTo>
                      <a:pt x="15103" y="168775"/>
                    </a:lnTo>
                    <a:cubicBezTo>
                      <a:pt x="6067" y="171972"/>
                      <a:pt x="0" y="180584"/>
                      <a:pt x="0" y="190174"/>
                    </a:cubicBezTo>
                    <a:lnTo>
                      <a:pt x="0" y="205701"/>
                    </a:lnTo>
                    <a:cubicBezTo>
                      <a:pt x="0" y="207397"/>
                      <a:pt x="1370" y="208767"/>
                      <a:pt x="3034" y="208767"/>
                    </a:cubicBezTo>
                    <a:cubicBezTo>
                      <a:pt x="4730" y="208767"/>
                      <a:pt x="6100" y="207397"/>
                      <a:pt x="6100" y="205701"/>
                    </a:cubicBezTo>
                    <a:lnTo>
                      <a:pt x="6100" y="190174"/>
                    </a:lnTo>
                    <a:cubicBezTo>
                      <a:pt x="6100" y="187205"/>
                      <a:pt x="6916" y="184335"/>
                      <a:pt x="8351" y="181888"/>
                    </a:cubicBezTo>
                    <a:lnTo>
                      <a:pt x="22769" y="194251"/>
                    </a:lnTo>
                    <a:cubicBezTo>
                      <a:pt x="25020" y="196176"/>
                      <a:pt x="26292" y="198949"/>
                      <a:pt x="26292" y="201884"/>
                    </a:cubicBezTo>
                    <a:lnTo>
                      <a:pt x="26292" y="205668"/>
                    </a:lnTo>
                    <a:cubicBezTo>
                      <a:pt x="26292" y="207364"/>
                      <a:pt x="27662" y="208735"/>
                      <a:pt x="29325" y="208735"/>
                    </a:cubicBezTo>
                    <a:cubicBezTo>
                      <a:pt x="31022" y="208735"/>
                      <a:pt x="32392" y="207364"/>
                      <a:pt x="32392" y="205668"/>
                    </a:cubicBezTo>
                    <a:lnTo>
                      <a:pt x="32392" y="201884"/>
                    </a:lnTo>
                    <a:cubicBezTo>
                      <a:pt x="32392" y="197154"/>
                      <a:pt x="30337" y="192686"/>
                      <a:pt x="26781" y="189619"/>
                    </a:cubicBezTo>
                    <a:lnTo>
                      <a:pt x="12330" y="177256"/>
                    </a:lnTo>
                    <a:cubicBezTo>
                      <a:pt x="13733" y="176115"/>
                      <a:pt x="15364" y="175201"/>
                      <a:pt x="17158" y="174549"/>
                    </a:cubicBezTo>
                    <a:lnTo>
                      <a:pt x="46614" y="164143"/>
                    </a:lnTo>
                    <a:cubicBezTo>
                      <a:pt x="50039" y="178626"/>
                      <a:pt x="63054" y="189163"/>
                      <a:pt x="78223" y="189163"/>
                    </a:cubicBezTo>
                    <a:cubicBezTo>
                      <a:pt x="83409" y="189163"/>
                      <a:pt x="88563" y="187890"/>
                      <a:pt x="93130" y="185542"/>
                    </a:cubicBezTo>
                    <a:cubicBezTo>
                      <a:pt x="94630" y="184759"/>
                      <a:pt x="95218" y="182932"/>
                      <a:pt x="94435" y="181432"/>
                    </a:cubicBezTo>
                    <a:cubicBezTo>
                      <a:pt x="93887" y="180383"/>
                      <a:pt x="92814" y="179780"/>
                      <a:pt x="91704" y="179780"/>
                    </a:cubicBezTo>
                    <a:cubicBezTo>
                      <a:pt x="91227" y="179780"/>
                      <a:pt x="90743" y="179891"/>
                      <a:pt x="90292" y="180127"/>
                    </a:cubicBezTo>
                    <a:cubicBezTo>
                      <a:pt x="86541" y="182051"/>
                      <a:pt x="82496" y="183030"/>
                      <a:pt x="78223" y="183030"/>
                    </a:cubicBezTo>
                    <a:cubicBezTo>
                      <a:pt x="65664" y="183030"/>
                      <a:pt x="54899" y="174125"/>
                      <a:pt x="52420" y="162023"/>
                    </a:cubicBezTo>
                    <a:cubicBezTo>
                      <a:pt x="57998" y="159381"/>
                      <a:pt x="61684" y="153705"/>
                      <a:pt x="61684" y="147442"/>
                    </a:cubicBezTo>
                    <a:lnTo>
                      <a:pt x="61684" y="140168"/>
                    </a:lnTo>
                    <a:cubicBezTo>
                      <a:pt x="66251" y="142027"/>
                      <a:pt x="71144" y="143103"/>
                      <a:pt x="76168" y="143332"/>
                    </a:cubicBezTo>
                    <a:cubicBezTo>
                      <a:pt x="76918" y="143364"/>
                      <a:pt x="77668" y="143397"/>
                      <a:pt x="78386" y="143397"/>
                    </a:cubicBezTo>
                    <a:cubicBezTo>
                      <a:pt x="84094" y="143397"/>
                      <a:pt x="89607" y="142353"/>
                      <a:pt x="94761" y="140363"/>
                    </a:cubicBezTo>
                    <a:lnTo>
                      <a:pt x="94761" y="147442"/>
                    </a:lnTo>
                    <a:cubicBezTo>
                      <a:pt x="94761" y="153705"/>
                      <a:pt x="98447" y="159381"/>
                      <a:pt x="104025" y="162023"/>
                    </a:cubicBezTo>
                    <a:cubicBezTo>
                      <a:pt x="103275" y="165774"/>
                      <a:pt x="101676" y="169330"/>
                      <a:pt x="99393" y="172396"/>
                    </a:cubicBezTo>
                    <a:cubicBezTo>
                      <a:pt x="98382" y="173766"/>
                      <a:pt x="98643" y="175658"/>
                      <a:pt x="100013" y="176669"/>
                    </a:cubicBezTo>
                    <a:cubicBezTo>
                      <a:pt x="100567" y="177093"/>
                      <a:pt x="101187" y="177289"/>
                      <a:pt x="101839" y="177289"/>
                    </a:cubicBezTo>
                    <a:cubicBezTo>
                      <a:pt x="102785" y="177289"/>
                      <a:pt x="103699" y="176865"/>
                      <a:pt x="104286" y="176049"/>
                    </a:cubicBezTo>
                    <a:cubicBezTo>
                      <a:pt x="106928" y="172494"/>
                      <a:pt x="108820" y="168449"/>
                      <a:pt x="109831" y="164143"/>
                    </a:cubicBezTo>
                    <a:lnTo>
                      <a:pt x="139287" y="174549"/>
                    </a:lnTo>
                    <a:cubicBezTo>
                      <a:pt x="141146" y="175201"/>
                      <a:pt x="142810" y="176180"/>
                      <a:pt x="144278" y="177354"/>
                    </a:cubicBezTo>
                    <a:lnTo>
                      <a:pt x="129958" y="189619"/>
                    </a:lnTo>
                    <a:cubicBezTo>
                      <a:pt x="126402" y="192686"/>
                      <a:pt x="124347" y="197154"/>
                      <a:pt x="124347" y="201852"/>
                    </a:cubicBezTo>
                    <a:lnTo>
                      <a:pt x="124347" y="205668"/>
                    </a:lnTo>
                    <a:cubicBezTo>
                      <a:pt x="124347" y="207364"/>
                      <a:pt x="125717" y="208702"/>
                      <a:pt x="127413" y="208702"/>
                    </a:cubicBezTo>
                    <a:cubicBezTo>
                      <a:pt x="129077" y="208702"/>
                      <a:pt x="130447" y="207364"/>
                      <a:pt x="130447" y="205668"/>
                    </a:cubicBezTo>
                    <a:lnTo>
                      <a:pt x="130447" y="201852"/>
                    </a:lnTo>
                    <a:cubicBezTo>
                      <a:pt x="130447" y="198949"/>
                      <a:pt x="131719" y="196176"/>
                      <a:pt x="133937" y="194251"/>
                    </a:cubicBezTo>
                    <a:lnTo>
                      <a:pt x="148192" y="182051"/>
                    </a:lnTo>
                    <a:cubicBezTo>
                      <a:pt x="149562" y="184465"/>
                      <a:pt x="150345" y="187271"/>
                      <a:pt x="150345" y="190174"/>
                    </a:cubicBezTo>
                    <a:lnTo>
                      <a:pt x="150345" y="205701"/>
                    </a:lnTo>
                    <a:cubicBezTo>
                      <a:pt x="150345" y="207397"/>
                      <a:pt x="151715" y="208767"/>
                      <a:pt x="153411" y="208767"/>
                    </a:cubicBezTo>
                    <a:cubicBezTo>
                      <a:pt x="155075" y="208767"/>
                      <a:pt x="156445" y="207397"/>
                      <a:pt x="156445" y="205701"/>
                    </a:cubicBezTo>
                    <a:lnTo>
                      <a:pt x="156445" y="190174"/>
                    </a:lnTo>
                    <a:cubicBezTo>
                      <a:pt x="156445" y="180584"/>
                      <a:pt x="150378" y="171972"/>
                      <a:pt x="141342" y="168775"/>
                    </a:cubicBezTo>
                    <a:lnTo>
                      <a:pt x="130675" y="165024"/>
                    </a:lnTo>
                    <a:cubicBezTo>
                      <a:pt x="134100" y="147670"/>
                      <a:pt x="130871" y="135894"/>
                      <a:pt x="127772" y="124477"/>
                    </a:cubicBezTo>
                    <a:cubicBezTo>
                      <a:pt x="125978" y="117823"/>
                      <a:pt x="124249" y="111495"/>
                      <a:pt x="123858" y="104188"/>
                    </a:cubicBezTo>
                    <a:lnTo>
                      <a:pt x="130512" y="104188"/>
                    </a:lnTo>
                    <a:cubicBezTo>
                      <a:pt x="135797" y="104188"/>
                      <a:pt x="140102" y="99882"/>
                      <a:pt x="140102" y="94565"/>
                    </a:cubicBezTo>
                    <a:lnTo>
                      <a:pt x="140102" y="61880"/>
                    </a:lnTo>
                    <a:cubicBezTo>
                      <a:pt x="140102" y="27760"/>
                      <a:pt x="112343" y="0"/>
                      <a:pt x="78223" y="0"/>
                    </a:cubicBezTo>
                    <a:close/>
                  </a:path>
                </a:pathLst>
              </a:custGeom>
              <a:solidFill>
                <a:srgbClr val="2022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43"/>
          <p:cNvSpPr txBox="1"/>
          <p:nvPr/>
        </p:nvSpPr>
        <p:spPr>
          <a:xfrm>
            <a:off x="819205" y="2134276"/>
            <a:ext cx="881158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WEEK 1</a:t>
            </a:r>
            <a:endParaRPr sz="24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2" name="Google Shape;1752;p43"/>
          <p:cNvSpPr txBox="1"/>
          <p:nvPr/>
        </p:nvSpPr>
        <p:spPr>
          <a:xfrm>
            <a:off x="551109" y="2571750"/>
            <a:ext cx="2010878" cy="115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met with group members.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Planed what we are going to </a:t>
            </a:r>
            <a:r>
              <a:rPr lang="en-GB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do,</a:t>
            </a: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 and we made a brainstorm.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all made flowchart by </a:t>
            </a:r>
            <a:r>
              <a:rPr lang="en-U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ourselves</a:t>
            </a: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 and </a:t>
            </a:r>
            <a:r>
              <a:rPr lang="en-U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combined with each other.</a:t>
            </a:r>
            <a:endParaRPr lang="es"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7" name="Google Shape;1757;p43"/>
          <p:cNvSpPr txBox="1"/>
          <p:nvPr/>
        </p:nvSpPr>
        <p:spPr>
          <a:xfrm>
            <a:off x="7195500" y="2081214"/>
            <a:ext cx="910986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WEEK 4</a:t>
            </a:r>
            <a:endParaRPr sz="24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9" name="Google Shape;1759;p43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SCHEDULING</a:t>
            </a:r>
            <a:endParaRPr dirty="0">
              <a:solidFill>
                <a:srgbClr val="F3F3F3"/>
              </a:solidFill>
            </a:endParaRPr>
          </a:p>
        </p:txBody>
      </p:sp>
      <p:grpSp>
        <p:nvGrpSpPr>
          <p:cNvPr id="1760" name="Google Shape;1760;p43"/>
          <p:cNvGrpSpPr/>
          <p:nvPr/>
        </p:nvGrpSpPr>
        <p:grpSpPr>
          <a:xfrm>
            <a:off x="-10998" y="1298763"/>
            <a:ext cx="9144074" cy="780193"/>
            <a:chOff x="238125" y="2163800"/>
            <a:chExt cx="7200625" cy="614373"/>
          </a:xfrm>
          <a:solidFill>
            <a:srgbClr val="CCFF33"/>
          </a:solidFill>
        </p:grpSpPr>
        <p:sp>
          <p:nvSpPr>
            <p:cNvPr id="1761" name="Google Shape;1761;p43"/>
            <p:cNvSpPr/>
            <p:nvPr/>
          </p:nvSpPr>
          <p:spPr>
            <a:xfrm>
              <a:off x="238125" y="2163800"/>
              <a:ext cx="7200625" cy="455725"/>
            </a:xfrm>
            <a:custGeom>
              <a:avLst/>
              <a:gdLst/>
              <a:ahLst/>
              <a:cxnLst/>
              <a:rect l="l" t="t" r="r" b="b"/>
              <a:pathLst>
                <a:path w="288025" h="18229" extrusionOk="0">
                  <a:moveTo>
                    <a:pt x="81677" y="0"/>
                  </a:moveTo>
                  <a:lnTo>
                    <a:pt x="73033" y="18086"/>
                  </a:lnTo>
                  <a:lnTo>
                    <a:pt x="0" y="18086"/>
                  </a:lnTo>
                  <a:lnTo>
                    <a:pt x="0" y="18228"/>
                  </a:lnTo>
                  <a:lnTo>
                    <a:pt x="73116" y="18228"/>
                  </a:lnTo>
                  <a:lnTo>
                    <a:pt x="81772" y="155"/>
                  </a:lnTo>
                  <a:lnTo>
                    <a:pt x="193119" y="155"/>
                  </a:lnTo>
                  <a:lnTo>
                    <a:pt x="202299" y="18193"/>
                  </a:lnTo>
                  <a:lnTo>
                    <a:pt x="202311" y="18228"/>
                  </a:lnTo>
                  <a:lnTo>
                    <a:pt x="288024" y="18228"/>
                  </a:lnTo>
                  <a:lnTo>
                    <a:pt x="288024" y="18086"/>
                  </a:lnTo>
                  <a:lnTo>
                    <a:pt x="202406" y="18086"/>
                  </a:lnTo>
                  <a:lnTo>
                    <a:pt x="193227" y="36"/>
                  </a:lnTo>
                  <a:lnTo>
                    <a:pt x="193203" y="0"/>
                  </a:lnTo>
                  <a:close/>
                </a:path>
              </a:pathLst>
            </a:custGeom>
            <a:grp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1181807" y="2679023"/>
              <a:ext cx="114025" cy="99150"/>
            </a:xfrm>
            <a:custGeom>
              <a:avLst/>
              <a:gdLst/>
              <a:ahLst/>
              <a:cxnLst/>
              <a:rect l="l" t="t" r="r" b="b"/>
              <a:pathLst>
                <a:path w="4561" h="3966" extrusionOk="0">
                  <a:moveTo>
                    <a:pt x="0" y="1"/>
                  </a:moveTo>
                  <a:lnTo>
                    <a:pt x="2286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2853837" y="2221074"/>
              <a:ext cx="114325" cy="98825"/>
            </a:xfrm>
            <a:custGeom>
              <a:avLst/>
              <a:gdLst/>
              <a:ahLst/>
              <a:cxnLst/>
              <a:rect l="l" t="t" r="r" b="b"/>
              <a:pathLst>
                <a:path w="4573" h="3953" extrusionOk="0">
                  <a:moveTo>
                    <a:pt x="1" y="0"/>
                  </a:moveTo>
                  <a:lnTo>
                    <a:pt x="2287" y="3953"/>
                  </a:lnTo>
                  <a:lnTo>
                    <a:pt x="4573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4376337" y="2217692"/>
              <a:ext cx="114325" cy="98825"/>
            </a:xfrm>
            <a:custGeom>
              <a:avLst/>
              <a:gdLst/>
              <a:ahLst/>
              <a:cxnLst/>
              <a:rect l="l" t="t" r="r" b="b"/>
              <a:pathLst>
                <a:path w="4573" h="3953" extrusionOk="0">
                  <a:moveTo>
                    <a:pt x="0" y="0"/>
                  </a:moveTo>
                  <a:lnTo>
                    <a:pt x="2286" y="3953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6213798" y="2672276"/>
              <a:ext cx="114025" cy="99150"/>
            </a:xfrm>
            <a:custGeom>
              <a:avLst/>
              <a:gdLst/>
              <a:ahLst/>
              <a:cxnLst/>
              <a:rect l="l" t="t" r="r" b="b"/>
              <a:pathLst>
                <a:path w="4561" h="3966" extrusionOk="0">
                  <a:moveTo>
                    <a:pt x="0" y="1"/>
                  </a:moveTo>
                  <a:lnTo>
                    <a:pt x="2274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Google Shape;1751;p43">
            <a:extLst>
              <a:ext uri="{FF2B5EF4-FFF2-40B4-BE49-F238E27FC236}">
                <a16:creationId xmlns:a16="http://schemas.microsoft.com/office/drawing/2014/main" id="{CBA9430E-A6E8-E411-8714-1FA2CDD478CC}"/>
              </a:ext>
            </a:extLst>
          </p:cNvPr>
          <p:cNvSpPr txBox="1"/>
          <p:nvPr/>
        </p:nvSpPr>
        <p:spPr>
          <a:xfrm>
            <a:off x="2942706" y="1521495"/>
            <a:ext cx="881158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WEEK 2</a:t>
            </a:r>
            <a:endParaRPr sz="24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" name="Google Shape;1751;p43">
            <a:extLst>
              <a:ext uri="{FF2B5EF4-FFF2-40B4-BE49-F238E27FC236}">
                <a16:creationId xmlns:a16="http://schemas.microsoft.com/office/drawing/2014/main" id="{C01489C5-4B5A-2EF6-9B00-088B53998868}"/>
              </a:ext>
            </a:extLst>
          </p:cNvPr>
          <p:cNvSpPr txBox="1"/>
          <p:nvPr/>
        </p:nvSpPr>
        <p:spPr>
          <a:xfrm>
            <a:off x="4876129" y="1521495"/>
            <a:ext cx="881158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WEEK 3</a:t>
            </a:r>
            <a:endParaRPr sz="24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Google Shape;1752;p43">
            <a:extLst>
              <a:ext uri="{FF2B5EF4-FFF2-40B4-BE49-F238E27FC236}">
                <a16:creationId xmlns:a16="http://schemas.microsoft.com/office/drawing/2014/main" id="{607B9B8E-3242-5BCE-B1A7-C0822D60A85D}"/>
              </a:ext>
            </a:extLst>
          </p:cNvPr>
          <p:cNvSpPr txBox="1"/>
          <p:nvPr/>
        </p:nvSpPr>
        <p:spPr>
          <a:xfrm>
            <a:off x="2431189" y="2043029"/>
            <a:ext cx="2010878" cy="115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decided to divide first part of the code by three. 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code one by one and sum all of them.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wrote a mid report.</a:t>
            </a:r>
          </a:p>
        </p:txBody>
      </p:sp>
      <p:sp>
        <p:nvSpPr>
          <p:cNvPr id="5" name="Google Shape;1752;p43">
            <a:extLst>
              <a:ext uri="{FF2B5EF4-FFF2-40B4-BE49-F238E27FC236}">
                <a16:creationId xmlns:a16="http://schemas.microsoft.com/office/drawing/2014/main" id="{3487C70F-322D-DB6A-9ABC-B477C7248BE2}"/>
              </a:ext>
            </a:extLst>
          </p:cNvPr>
          <p:cNvSpPr txBox="1"/>
          <p:nvPr/>
        </p:nvSpPr>
        <p:spPr>
          <a:xfrm>
            <a:off x="4383860" y="2016000"/>
            <a:ext cx="2010878" cy="115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already made a main flowchart so we tried to wrote the code by ourselves.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choose the best code in our codes.</a:t>
            </a:r>
          </a:p>
        </p:txBody>
      </p:sp>
      <p:sp>
        <p:nvSpPr>
          <p:cNvPr id="6" name="Google Shape;1752;p43">
            <a:extLst>
              <a:ext uri="{FF2B5EF4-FFF2-40B4-BE49-F238E27FC236}">
                <a16:creationId xmlns:a16="http://schemas.microsoft.com/office/drawing/2014/main" id="{867B0FF9-519E-B620-1CA9-8A1EB6E1B8A0}"/>
              </a:ext>
            </a:extLst>
          </p:cNvPr>
          <p:cNvSpPr txBox="1"/>
          <p:nvPr/>
        </p:nvSpPr>
        <p:spPr>
          <a:xfrm>
            <a:off x="6644470" y="2567292"/>
            <a:ext cx="2010878" cy="115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made powerpoint presentation and a game poster.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wrote final report.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0FB6ED2-532C-22EC-2E9B-25308024DBB6}"/>
              </a:ext>
            </a:extLst>
          </p:cNvPr>
          <p:cNvGrpSpPr/>
          <p:nvPr/>
        </p:nvGrpSpPr>
        <p:grpSpPr>
          <a:xfrm>
            <a:off x="6688519" y="397439"/>
            <a:ext cx="1790981" cy="1289064"/>
            <a:chOff x="4340464" y="3717203"/>
            <a:chExt cx="1790981" cy="1289064"/>
          </a:xfrm>
        </p:grpSpPr>
        <p:pic>
          <p:nvPicPr>
            <p:cNvPr id="4098" name="Picture 2" descr="Anyone remember that 2 hour long Daft Punk music video called Tron: Legacy?  - GIF on Imgur">
              <a:extLst>
                <a:ext uri="{FF2B5EF4-FFF2-40B4-BE49-F238E27FC236}">
                  <a16:creationId xmlns:a16="http://schemas.microsoft.com/office/drawing/2014/main" id="{43900298-12C0-3805-6CCC-BFD0C082F8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55084" y="3806852"/>
              <a:ext cx="1578067" cy="1127191"/>
            </a:xfrm>
            <a:prstGeom prst="round2DiagRect">
              <a:avLst>
                <a:gd name="adj1" fmla="val 16667"/>
                <a:gd name="adj2" fmla="val 22252"/>
              </a:avLst>
            </a:prstGeom>
            <a:ln w="88900" cap="sq">
              <a:noFill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Google Shape;1142;p37">
              <a:extLst>
                <a:ext uri="{FF2B5EF4-FFF2-40B4-BE49-F238E27FC236}">
                  <a16:creationId xmlns:a16="http://schemas.microsoft.com/office/drawing/2014/main" id="{58F62F93-80B6-B8BB-5752-C577BA374BCB}"/>
                </a:ext>
              </a:extLst>
            </p:cNvPr>
            <p:cNvSpPr/>
            <p:nvPr/>
          </p:nvSpPr>
          <p:spPr>
            <a:xfrm>
              <a:off x="5548327" y="3717203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1143;p37">
              <a:extLst>
                <a:ext uri="{FF2B5EF4-FFF2-40B4-BE49-F238E27FC236}">
                  <a16:creationId xmlns:a16="http://schemas.microsoft.com/office/drawing/2014/main" id="{AF7860DC-07FF-DAA4-29FD-6D0A3035793C}"/>
                </a:ext>
              </a:extLst>
            </p:cNvPr>
            <p:cNvSpPr/>
            <p:nvPr/>
          </p:nvSpPr>
          <p:spPr>
            <a:xfrm flipH="1">
              <a:off x="5548327" y="4661575"/>
              <a:ext cx="583118" cy="344692"/>
            </a:xfrm>
            <a:custGeom>
              <a:avLst/>
              <a:gdLst/>
              <a:ahLst/>
              <a:cxnLst/>
              <a:rect l="l" t="t" r="r" b="b"/>
              <a:pathLst>
                <a:path w="12610" h="7454" extrusionOk="0">
                  <a:moveTo>
                    <a:pt x="1" y="1"/>
                  </a:moveTo>
                  <a:lnTo>
                    <a:pt x="1" y="4215"/>
                  </a:lnTo>
                  <a:lnTo>
                    <a:pt x="3227" y="7454"/>
                  </a:lnTo>
                  <a:lnTo>
                    <a:pt x="12609" y="7454"/>
                  </a:lnTo>
                  <a:lnTo>
                    <a:pt x="12609" y="7251"/>
                  </a:lnTo>
                  <a:lnTo>
                    <a:pt x="3311" y="7251"/>
                  </a:lnTo>
                  <a:lnTo>
                    <a:pt x="203" y="4132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142;p37">
              <a:extLst>
                <a:ext uri="{FF2B5EF4-FFF2-40B4-BE49-F238E27FC236}">
                  <a16:creationId xmlns:a16="http://schemas.microsoft.com/office/drawing/2014/main" id="{112D1FFA-1B30-6014-98AB-938B24748C48}"/>
                </a:ext>
              </a:extLst>
            </p:cNvPr>
            <p:cNvSpPr/>
            <p:nvPr/>
          </p:nvSpPr>
          <p:spPr>
            <a:xfrm flipH="1">
              <a:off x="4340464" y="3717203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142;p37">
              <a:extLst>
                <a:ext uri="{FF2B5EF4-FFF2-40B4-BE49-F238E27FC236}">
                  <a16:creationId xmlns:a16="http://schemas.microsoft.com/office/drawing/2014/main" id="{38674D17-42B4-9FFE-6DD9-6C9E5E8CAFAA}"/>
                </a:ext>
              </a:extLst>
            </p:cNvPr>
            <p:cNvSpPr/>
            <p:nvPr/>
          </p:nvSpPr>
          <p:spPr>
            <a:xfrm flipH="1" flipV="1">
              <a:off x="4340465" y="4661575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7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5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5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85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500"/>
                            </p:stCondLst>
                            <p:childTnLst>
                              <p:par>
                                <p:cTn id="6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500"/>
                            </p:stCondLst>
                            <p:childTnLst>
                              <p:par>
                                <p:cTn id="7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1500"/>
                            </p:stCondLst>
                            <p:childTnLst>
                              <p:par>
                                <p:cTn id="7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2500"/>
                            </p:stCondLst>
                            <p:childTnLst>
                              <p:par>
                                <p:cTn id="8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7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350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1" grpId="0" build="p"/>
      <p:bldP spid="1752" grpId="0" uiExpand="1" build="p"/>
      <p:bldP spid="1757" grpId="0"/>
      <p:bldP spid="1759" grpId="0"/>
      <p:bldP spid="2" grpId="0" build="p"/>
      <p:bldP spid="3" grpId="0" build="p"/>
      <p:bldP spid="4" grpId="0" uiExpand="1" build="p"/>
      <p:bldP spid="5" grpId="0" uiExpand="1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29"/>
          <p:cNvSpPr txBox="1">
            <a:spLocks noGrp="1"/>
          </p:cNvSpPr>
          <p:nvPr>
            <p:ph type="ctrTitle"/>
          </p:nvPr>
        </p:nvSpPr>
        <p:spPr>
          <a:xfrm>
            <a:off x="1026473" y="224717"/>
            <a:ext cx="2472375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COMPLETED TASKS</a:t>
            </a:r>
            <a:endParaRPr lang="en-US" sz="30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32" name="Google Shape;632;p29"/>
          <p:cNvSpPr txBox="1">
            <a:spLocks noGrp="1"/>
          </p:cNvSpPr>
          <p:nvPr>
            <p:ph type="subTitle" idx="1"/>
          </p:nvPr>
        </p:nvSpPr>
        <p:spPr>
          <a:xfrm>
            <a:off x="691560" y="833565"/>
            <a:ext cx="3142200" cy="23854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1600"/>
              </a:spcBef>
              <a:spcAft>
                <a:spcPts val="0"/>
              </a:spcAft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3F3F3"/>
                </a:solidFill>
              </a:rPr>
              <a:t>Getting coordinates from user</a:t>
            </a:r>
          </a:p>
          <a:p>
            <a:pPr marL="171450" lvl="0" indent="-171450" algn="l" rtl="0">
              <a:spcBef>
                <a:spcPts val="1600"/>
              </a:spcBef>
              <a:spcAft>
                <a:spcPts val="0"/>
              </a:spcAft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3F3F3"/>
                </a:solidFill>
              </a:rPr>
              <a:t>Showing coordinate table and on that table showing players</a:t>
            </a:r>
          </a:p>
          <a:p>
            <a:pPr marL="171450" lvl="0" indent="-171450" algn="l" rtl="0">
              <a:spcBef>
                <a:spcPts val="1600"/>
              </a:spcBef>
              <a:spcAft>
                <a:spcPts val="0"/>
              </a:spcAft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3F3F3"/>
                </a:solidFill>
              </a:rPr>
              <a:t>Assign set and health variables randomly to opponents.</a:t>
            </a:r>
          </a:p>
          <a:p>
            <a:pPr marL="171450" lvl="0" indent="-171450" algn="l" rtl="0">
              <a:spcBef>
                <a:spcPts val="1600"/>
              </a:spcBef>
              <a:spcAft>
                <a:spcPts val="0"/>
              </a:spcAft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3F3F3"/>
                </a:solidFill>
              </a:rPr>
              <a:t>Calculating distance, comparing assigned sets and calculating scores.</a:t>
            </a:r>
          </a:p>
          <a:p>
            <a:pPr marL="171450" lvl="0" indent="-171450" algn="l" rtl="0">
              <a:spcBef>
                <a:spcPts val="1600"/>
              </a:spcBef>
              <a:spcAft>
                <a:spcPts val="0"/>
              </a:spcAft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3F3F3"/>
                </a:solidFill>
              </a:rPr>
              <a:t>Showing rounds, scores and winners.</a:t>
            </a:r>
          </a:p>
        </p:txBody>
      </p:sp>
      <p:sp>
        <p:nvSpPr>
          <p:cNvPr id="633" name="Google Shape;633;p29"/>
          <p:cNvSpPr txBox="1">
            <a:spLocks noGrp="1"/>
          </p:cNvSpPr>
          <p:nvPr>
            <p:ph type="subTitle" idx="2"/>
          </p:nvPr>
        </p:nvSpPr>
        <p:spPr>
          <a:xfrm>
            <a:off x="5277936" y="3714484"/>
            <a:ext cx="2694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F3F3F3"/>
                </a:solidFill>
              </a:rPr>
              <a:t>There is no incomplete tasks because we found a solution for all our problems, we add improvements to our code. </a:t>
            </a:r>
            <a:endParaRPr dirty="0">
              <a:solidFill>
                <a:srgbClr val="F3F3F3"/>
              </a:solidFill>
            </a:endParaRPr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3F3F3"/>
              </a:solidFill>
            </a:endParaRPr>
          </a:p>
        </p:txBody>
      </p:sp>
      <p:sp>
        <p:nvSpPr>
          <p:cNvPr id="634" name="Google Shape;634;p29"/>
          <p:cNvSpPr txBox="1">
            <a:spLocks noGrp="1"/>
          </p:cNvSpPr>
          <p:nvPr>
            <p:ph type="ctrTitle" idx="3"/>
          </p:nvPr>
        </p:nvSpPr>
        <p:spPr>
          <a:xfrm>
            <a:off x="5736336" y="2715307"/>
            <a:ext cx="22362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INCOMPLETE TASKS</a:t>
            </a:r>
            <a:endParaRPr lang="en-US" sz="30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635" name="Google Shape;635;p29"/>
          <p:cNvGrpSpPr/>
          <p:nvPr/>
        </p:nvGrpSpPr>
        <p:grpSpPr>
          <a:xfrm>
            <a:off x="0" y="735753"/>
            <a:ext cx="9144000" cy="3655062"/>
            <a:chOff x="259425" y="1569525"/>
            <a:chExt cx="7038325" cy="2591875"/>
          </a:xfrm>
        </p:grpSpPr>
        <p:sp>
          <p:nvSpPr>
            <p:cNvPr id="636" name="Google Shape;636;p29"/>
            <p:cNvSpPr/>
            <p:nvPr/>
          </p:nvSpPr>
          <p:spPr>
            <a:xfrm>
              <a:off x="259425" y="1569525"/>
              <a:ext cx="7038325" cy="2591875"/>
            </a:xfrm>
            <a:custGeom>
              <a:avLst/>
              <a:gdLst/>
              <a:ahLst/>
              <a:cxnLst/>
              <a:rect l="l" t="t" r="r" b="b"/>
              <a:pathLst>
                <a:path w="281533" h="103675" fill="none" extrusionOk="0">
                  <a:moveTo>
                    <a:pt x="281533" y="284"/>
                  </a:moveTo>
                  <a:lnTo>
                    <a:pt x="202438" y="0"/>
                  </a:lnTo>
                  <a:lnTo>
                    <a:pt x="75469" y="103675"/>
                  </a:lnTo>
                  <a:lnTo>
                    <a:pt x="1" y="103675"/>
                  </a:lnTo>
                </a:path>
              </a:pathLst>
            </a:custGeom>
            <a:noFill/>
            <a:ln w="10800" cap="flat" cmpd="sng">
              <a:solidFill>
                <a:srgbClr val="00FFFF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CFF33"/>
                </a:solidFill>
              </a:endParaRPr>
            </a:p>
          </p:txBody>
        </p:sp>
        <p:sp>
          <p:nvSpPr>
            <p:cNvPr id="637" name="Google Shape;637;p29"/>
            <p:cNvSpPr/>
            <p:nvPr/>
          </p:nvSpPr>
          <p:spPr>
            <a:xfrm>
              <a:off x="2872537" y="3568962"/>
              <a:ext cx="547725" cy="288800"/>
            </a:xfrm>
            <a:custGeom>
              <a:avLst/>
              <a:gdLst/>
              <a:ahLst/>
              <a:cxnLst/>
              <a:rect l="l" t="t" r="r" b="b"/>
              <a:pathLst>
                <a:path w="21909" h="11552" fill="none" extrusionOk="0">
                  <a:moveTo>
                    <a:pt x="0" y="1"/>
                  </a:moveTo>
                  <a:lnTo>
                    <a:pt x="11551" y="11552"/>
                  </a:lnTo>
                  <a:lnTo>
                    <a:pt x="21908" y="11552"/>
                  </a:lnTo>
                </a:path>
              </a:pathLst>
            </a:custGeom>
            <a:noFill/>
            <a:ln w="10800" cap="flat" cmpd="sng">
              <a:solidFill>
                <a:srgbClr val="00FFFF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CFF33"/>
                </a:solidFill>
              </a:endParaRPr>
            </a:p>
          </p:txBody>
        </p:sp>
        <p:sp>
          <p:nvSpPr>
            <p:cNvPr id="638" name="Google Shape;638;p29"/>
            <p:cNvSpPr/>
            <p:nvPr/>
          </p:nvSpPr>
          <p:spPr>
            <a:xfrm>
              <a:off x="4036225" y="1878750"/>
              <a:ext cx="547725" cy="288800"/>
            </a:xfrm>
            <a:custGeom>
              <a:avLst/>
              <a:gdLst/>
              <a:ahLst/>
              <a:cxnLst/>
              <a:rect l="l" t="t" r="r" b="b"/>
              <a:pathLst>
                <a:path w="21909" h="11552" fill="none" extrusionOk="0">
                  <a:moveTo>
                    <a:pt x="21909" y="11552"/>
                  </a:moveTo>
                  <a:lnTo>
                    <a:pt x="10358" y="1"/>
                  </a:lnTo>
                  <a:lnTo>
                    <a:pt x="1" y="1"/>
                  </a:lnTo>
                </a:path>
              </a:pathLst>
            </a:custGeom>
            <a:noFill/>
            <a:ln w="10800" cap="flat" cmpd="sng">
              <a:solidFill>
                <a:srgbClr val="00FFFF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CFF33"/>
                </a:solidFill>
              </a:endParaRPr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3416837" y="3826785"/>
              <a:ext cx="60275" cy="60575"/>
            </a:xfrm>
            <a:custGeom>
              <a:avLst/>
              <a:gdLst/>
              <a:ahLst/>
              <a:cxnLst/>
              <a:rect l="l" t="t" r="r" b="b"/>
              <a:pathLst>
                <a:path w="2411" h="2423" fill="none" extrusionOk="0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w="10800" cap="flat" cmpd="sng">
              <a:solidFill>
                <a:srgbClr val="00FFFF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CFF33"/>
                </a:solidFill>
              </a:endParaRPr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3979904" y="1847821"/>
              <a:ext cx="60275" cy="60575"/>
            </a:xfrm>
            <a:custGeom>
              <a:avLst/>
              <a:gdLst/>
              <a:ahLst/>
              <a:cxnLst/>
              <a:rect l="l" t="t" r="r" b="b"/>
              <a:pathLst>
                <a:path w="2411" h="2423" fill="none" extrusionOk="0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w="10800" cap="flat" cmpd="sng">
              <a:solidFill>
                <a:srgbClr val="00FFFF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CFF3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152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1" grpId="0"/>
      <p:bldP spid="632" grpId="0" build="p"/>
      <p:bldP spid="633" grpId="0" build="p"/>
      <p:bldP spid="6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33"/>
          <p:cNvSpPr txBox="1"/>
          <p:nvPr/>
        </p:nvSpPr>
        <p:spPr>
          <a:xfrm>
            <a:off x="4119831" y="2921830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Monkey </a:t>
            </a:r>
            <a:r>
              <a:rPr lang="en-US" sz="18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Test</a:t>
            </a:r>
          </a:p>
        </p:txBody>
      </p:sp>
      <p:sp>
        <p:nvSpPr>
          <p:cNvPr id="724" name="Google Shape;724;p33"/>
          <p:cNvSpPr txBox="1"/>
          <p:nvPr/>
        </p:nvSpPr>
        <p:spPr>
          <a:xfrm>
            <a:off x="4133029" y="4292451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Theme</a:t>
            </a:r>
            <a:endParaRPr sz="18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5" name="Google Shape;725;p33"/>
          <p:cNvSpPr txBox="1"/>
          <p:nvPr/>
        </p:nvSpPr>
        <p:spPr>
          <a:xfrm>
            <a:off x="4124879" y="3627734"/>
            <a:ext cx="1054309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Console Colors</a:t>
            </a:r>
            <a:endParaRPr sz="18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6" name="Google Shape;726;p33"/>
          <p:cNvSpPr txBox="1"/>
          <p:nvPr/>
        </p:nvSpPr>
        <p:spPr>
          <a:xfrm>
            <a:off x="5220521" y="2833429"/>
            <a:ext cx="2403651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3F3F3"/>
                </a:solidFill>
                <a:latin typeface="Cascadia Code Light" panose="020B0609020000020004" pitchFamily="49" charset="0"/>
                <a:ea typeface="Source Code Pro Light"/>
                <a:cs typeface="Cascadia Code Light" panose="020B0609020000020004" pitchFamily="49" charset="0"/>
                <a:sym typeface="Source Code Pro Light"/>
              </a:rPr>
              <a:t>We add monkey test in our code because we want to our code work correctly.</a:t>
            </a:r>
            <a:endParaRPr sz="1000" dirty="0">
              <a:solidFill>
                <a:srgbClr val="F3F3F3"/>
              </a:solidFill>
              <a:latin typeface="Cascadia Code Light" panose="020B0609020000020004" pitchFamily="49" charset="0"/>
              <a:ea typeface="Source Code Pro Light"/>
              <a:cs typeface="Cascadia Code Light" panose="020B0609020000020004" pitchFamily="49" charset="0"/>
              <a:sym typeface="Source Code Pro Light"/>
            </a:endParaRPr>
          </a:p>
        </p:txBody>
      </p:sp>
      <p:sp>
        <p:nvSpPr>
          <p:cNvPr id="727" name="Google Shape;727;p33"/>
          <p:cNvSpPr txBox="1"/>
          <p:nvPr/>
        </p:nvSpPr>
        <p:spPr>
          <a:xfrm>
            <a:off x="5220521" y="3528804"/>
            <a:ext cx="2454451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3F3F3"/>
                </a:solidFill>
                <a:latin typeface="Cascadia Code Light" panose="020B0609020000020004" pitchFamily="49" charset="0"/>
                <a:ea typeface="Source Code Pro Light"/>
                <a:cs typeface="Cascadia Code Light" panose="020B0609020000020004" pitchFamily="49" charset="0"/>
                <a:sym typeface="Source Code Pro Light"/>
              </a:rPr>
              <a:t>We add color to opponents by getting sets because we want to be colorful.</a:t>
            </a:r>
            <a:endParaRPr sz="1000" dirty="0">
              <a:solidFill>
                <a:srgbClr val="F3F3F3"/>
              </a:solidFill>
              <a:latin typeface="Cascadia Code Light" panose="020B0609020000020004" pitchFamily="49" charset="0"/>
              <a:ea typeface="Source Code Pro Light"/>
              <a:cs typeface="Cascadia Code Light" panose="020B0609020000020004" pitchFamily="49" charset="0"/>
              <a:sym typeface="Source Code Pro Light"/>
            </a:endParaRPr>
          </a:p>
        </p:txBody>
      </p:sp>
      <p:sp>
        <p:nvSpPr>
          <p:cNvPr id="728" name="Google Shape;728;p33"/>
          <p:cNvSpPr txBox="1"/>
          <p:nvPr/>
        </p:nvSpPr>
        <p:spPr>
          <a:xfrm>
            <a:off x="5220521" y="4182715"/>
            <a:ext cx="2517951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3F3F3"/>
                </a:solidFill>
                <a:latin typeface="Cascadia Code Light" panose="020B0609020000020004" pitchFamily="49" charset="0"/>
                <a:ea typeface="Source Code Pro Light"/>
                <a:cs typeface="Cascadia Code Light" panose="020B0609020000020004" pitchFamily="49" charset="0"/>
                <a:sym typeface="Source Code Pro Light"/>
              </a:rPr>
              <a:t>We add a theme and a little bit story to our game becasue we want to be more playable game.</a:t>
            </a:r>
            <a:endParaRPr sz="1000" dirty="0">
              <a:solidFill>
                <a:srgbClr val="F3F3F3"/>
              </a:solidFill>
              <a:latin typeface="Cascadia Code Light" panose="020B0609020000020004" pitchFamily="49" charset="0"/>
              <a:ea typeface="Source Code Pro Light"/>
              <a:cs typeface="Cascadia Code Light" panose="020B0609020000020004" pitchFamily="49" charset="0"/>
              <a:sym typeface="Source Code Pro Light"/>
            </a:endParaRPr>
          </a:p>
        </p:txBody>
      </p:sp>
      <p:sp>
        <p:nvSpPr>
          <p:cNvPr id="729" name="Google Shape;729;p33"/>
          <p:cNvSpPr txBox="1">
            <a:spLocks noGrp="1"/>
          </p:cNvSpPr>
          <p:nvPr>
            <p:ph type="ctrTitle"/>
          </p:nvPr>
        </p:nvSpPr>
        <p:spPr>
          <a:xfrm>
            <a:off x="2208408" y="-3798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ADDITIONAL IMPROVEMENTS</a:t>
            </a:r>
          </a:p>
        </p:txBody>
      </p:sp>
      <p:grpSp>
        <p:nvGrpSpPr>
          <p:cNvPr id="730" name="Google Shape;730;p33"/>
          <p:cNvGrpSpPr/>
          <p:nvPr/>
        </p:nvGrpSpPr>
        <p:grpSpPr>
          <a:xfrm>
            <a:off x="793952" y="1160709"/>
            <a:ext cx="3675432" cy="3405599"/>
            <a:chOff x="985625" y="238500"/>
            <a:chExt cx="5643225" cy="5228925"/>
          </a:xfrm>
          <a:solidFill>
            <a:srgbClr val="00FFFF"/>
          </a:solidFill>
        </p:grpSpPr>
        <p:sp>
          <p:nvSpPr>
            <p:cNvPr id="731" name="Google Shape;731;p33"/>
            <p:cNvSpPr/>
            <p:nvPr/>
          </p:nvSpPr>
          <p:spPr>
            <a:xfrm>
              <a:off x="5612675" y="5222325"/>
              <a:ext cx="236000" cy="245100"/>
            </a:xfrm>
            <a:custGeom>
              <a:avLst/>
              <a:gdLst/>
              <a:ahLst/>
              <a:cxnLst/>
              <a:rect l="l" t="t" r="r" b="b"/>
              <a:pathLst>
                <a:path w="9440" h="9804" extrusionOk="0">
                  <a:moveTo>
                    <a:pt x="0" y="0"/>
                  </a:moveTo>
                  <a:lnTo>
                    <a:pt x="0" y="9803"/>
                  </a:lnTo>
                  <a:lnTo>
                    <a:pt x="9440" y="49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5631600" y="334000"/>
              <a:ext cx="202475" cy="123950"/>
            </a:xfrm>
            <a:custGeom>
              <a:avLst/>
              <a:gdLst/>
              <a:ahLst/>
              <a:cxnLst/>
              <a:rect l="l" t="t" r="r" b="b"/>
              <a:pathLst>
                <a:path w="8099" h="4958" extrusionOk="0">
                  <a:moveTo>
                    <a:pt x="1" y="1"/>
                  </a:moveTo>
                  <a:lnTo>
                    <a:pt x="1" y="4137"/>
                  </a:lnTo>
                  <a:lnTo>
                    <a:pt x="1121" y="4168"/>
                  </a:lnTo>
                  <a:cubicBezTo>
                    <a:pt x="1453" y="4168"/>
                    <a:pt x="1848" y="4200"/>
                    <a:pt x="2274" y="4231"/>
                  </a:cubicBezTo>
                  <a:cubicBezTo>
                    <a:pt x="2700" y="4263"/>
                    <a:pt x="3158" y="4279"/>
                    <a:pt x="3600" y="4358"/>
                  </a:cubicBezTo>
                  <a:cubicBezTo>
                    <a:pt x="4799" y="4484"/>
                    <a:pt x="5983" y="4689"/>
                    <a:pt x="7167" y="4957"/>
                  </a:cubicBezTo>
                  <a:lnTo>
                    <a:pt x="8099" y="916"/>
                  </a:lnTo>
                  <a:cubicBezTo>
                    <a:pt x="6757" y="616"/>
                    <a:pt x="5415" y="380"/>
                    <a:pt x="4058" y="238"/>
                  </a:cubicBezTo>
                  <a:cubicBezTo>
                    <a:pt x="3552" y="159"/>
                    <a:pt x="3047" y="143"/>
                    <a:pt x="2574" y="96"/>
                  </a:cubicBezTo>
                  <a:cubicBezTo>
                    <a:pt x="2100" y="64"/>
                    <a:pt x="1642" y="32"/>
                    <a:pt x="1264" y="3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5915750" y="392800"/>
              <a:ext cx="130250" cy="134200"/>
            </a:xfrm>
            <a:custGeom>
              <a:avLst/>
              <a:gdLst/>
              <a:ahLst/>
              <a:cxnLst/>
              <a:rect l="l" t="t" r="r" b="b"/>
              <a:pathLst>
                <a:path w="5210" h="5368" extrusionOk="0">
                  <a:moveTo>
                    <a:pt x="1484" y="1"/>
                  </a:moveTo>
                  <a:lnTo>
                    <a:pt x="0" y="3884"/>
                  </a:lnTo>
                  <a:lnTo>
                    <a:pt x="537" y="4089"/>
                  </a:lnTo>
                  <a:lnTo>
                    <a:pt x="1073" y="4310"/>
                  </a:lnTo>
                  <a:lnTo>
                    <a:pt x="1673" y="4579"/>
                  </a:lnTo>
                  <a:cubicBezTo>
                    <a:pt x="2084" y="4768"/>
                    <a:pt x="2510" y="4957"/>
                    <a:pt x="2810" y="5115"/>
                  </a:cubicBezTo>
                  <a:lnTo>
                    <a:pt x="3299" y="5368"/>
                  </a:lnTo>
                  <a:lnTo>
                    <a:pt x="5209" y="1674"/>
                  </a:lnTo>
                  <a:lnTo>
                    <a:pt x="4641" y="1390"/>
                  </a:lnTo>
                  <a:cubicBezTo>
                    <a:pt x="4309" y="1201"/>
                    <a:pt x="3836" y="1011"/>
                    <a:pt x="3378" y="790"/>
                  </a:cubicBezTo>
                  <a:lnTo>
                    <a:pt x="2684" y="490"/>
                  </a:lnTo>
                  <a:lnTo>
                    <a:pt x="2084" y="238"/>
                  </a:lnTo>
                  <a:lnTo>
                    <a:pt x="14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5121750" y="333625"/>
              <a:ext cx="509875" cy="222200"/>
            </a:xfrm>
            <a:custGeom>
              <a:avLst/>
              <a:gdLst/>
              <a:ahLst/>
              <a:cxnLst/>
              <a:rect l="l" t="t" r="r" b="b"/>
              <a:pathLst>
                <a:path w="20395" h="8888" extrusionOk="0">
                  <a:moveTo>
                    <a:pt x="20395" y="0"/>
                  </a:moveTo>
                  <a:lnTo>
                    <a:pt x="19463" y="32"/>
                  </a:lnTo>
                  <a:cubicBezTo>
                    <a:pt x="19163" y="32"/>
                    <a:pt x="18816" y="47"/>
                    <a:pt x="18406" y="63"/>
                  </a:cubicBezTo>
                  <a:lnTo>
                    <a:pt x="17017" y="174"/>
                  </a:lnTo>
                  <a:cubicBezTo>
                    <a:pt x="14538" y="395"/>
                    <a:pt x="12092" y="884"/>
                    <a:pt x="9724" y="1610"/>
                  </a:cubicBezTo>
                  <a:cubicBezTo>
                    <a:pt x="7340" y="2352"/>
                    <a:pt x="5051" y="3331"/>
                    <a:pt x="2873" y="4546"/>
                  </a:cubicBezTo>
                  <a:lnTo>
                    <a:pt x="1673" y="5241"/>
                  </a:lnTo>
                  <a:lnTo>
                    <a:pt x="774" y="5809"/>
                  </a:lnTo>
                  <a:lnTo>
                    <a:pt x="190" y="6188"/>
                  </a:lnTo>
                  <a:cubicBezTo>
                    <a:pt x="63" y="6283"/>
                    <a:pt x="0" y="6330"/>
                    <a:pt x="0" y="6330"/>
                  </a:cubicBezTo>
                  <a:lnTo>
                    <a:pt x="1768" y="8887"/>
                  </a:lnTo>
                  <a:lnTo>
                    <a:pt x="1942" y="8761"/>
                  </a:lnTo>
                  <a:lnTo>
                    <a:pt x="2478" y="8414"/>
                  </a:lnTo>
                  <a:lnTo>
                    <a:pt x="3283" y="7893"/>
                  </a:lnTo>
                  <a:lnTo>
                    <a:pt x="4388" y="7261"/>
                  </a:lnTo>
                  <a:cubicBezTo>
                    <a:pt x="8366" y="5036"/>
                    <a:pt x="12770" y="3678"/>
                    <a:pt x="17301" y="3268"/>
                  </a:cubicBezTo>
                  <a:lnTo>
                    <a:pt x="18564" y="3173"/>
                  </a:lnTo>
                  <a:cubicBezTo>
                    <a:pt x="18942" y="3157"/>
                    <a:pt x="19274" y="3141"/>
                    <a:pt x="19542" y="3141"/>
                  </a:cubicBezTo>
                  <a:lnTo>
                    <a:pt x="20395" y="3126"/>
                  </a:lnTo>
                  <a:lnTo>
                    <a:pt x="203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6144625" y="516725"/>
              <a:ext cx="108950" cy="103800"/>
            </a:xfrm>
            <a:custGeom>
              <a:avLst/>
              <a:gdLst/>
              <a:ahLst/>
              <a:cxnLst/>
              <a:rect l="l" t="t" r="r" b="b"/>
              <a:pathLst>
                <a:path w="4358" h="4152" extrusionOk="0">
                  <a:moveTo>
                    <a:pt x="1248" y="0"/>
                  </a:moveTo>
                  <a:lnTo>
                    <a:pt x="1" y="1642"/>
                  </a:lnTo>
                  <a:lnTo>
                    <a:pt x="474" y="2021"/>
                  </a:lnTo>
                  <a:cubicBezTo>
                    <a:pt x="758" y="2242"/>
                    <a:pt x="1137" y="2542"/>
                    <a:pt x="1500" y="2858"/>
                  </a:cubicBezTo>
                  <a:cubicBezTo>
                    <a:pt x="1847" y="3173"/>
                    <a:pt x="2226" y="3489"/>
                    <a:pt x="2479" y="3726"/>
                  </a:cubicBezTo>
                  <a:lnTo>
                    <a:pt x="2921" y="4152"/>
                  </a:lnTo>
                  <a:lnTo>
                    <a:pt x="4357" y="2637"/>
                  </a:lnTo>
                  <a:lnTo>
                    <a:pt x="3884" y="2210"/>
                  </a:lnTo>
                  <a:cubicBezTo>
                    <a:pt x="3615" y="1942"/>
                    <a:pt x="3221" y="1611"/>
                    <a:pt x="2842" y="1279"/>
                  </a:cubicBezTo>
                  <a:cubicBezTo>
                    <a:pt x="2463" y="932"/>
                    <a:pt x="2053" y="632"/>
                    <a:pt x="1753" y="395"/>
                  </a:cubicBezTo>
                  <a:lnTo>
                    <a:pt x="12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6355750" y="1595650"/>
              <a:ext cx="92775" cy="112100"/>
            </a:xfrm>
            <a:custGeom>
              <a:avLst/>
              <a:gdLst/>
              <a:ahLst/>
              <a:cxnLst/>
              <a:rect l="l" t="t" r="r" b="b"/>
              <a:pathLst>
                <a:path w="3711" h="4484" extrusionOk="0">
                  <a:moveTo>
                    <a:pt x="1832" y="0"/>
                  </a:moveTo>
                  <a:lnTo>
                    <a:pt x="1769" y="143"/>
                  </a:lnTo>
                  <a:cubicBezTo>
                    <a:pt x="1721" y="237"/>
                    <a:pt x="1658" y="379"/>
                    <a:pt x="1563" y="537"/>
                  </a:cubicBezTo>
                  <a:cubicBezTo>
                    <a:pt x="1406" y="869"/>
                    <a:pt x="1200" y="1311"/>
                    <a:pt x="964" y="1721"/>
                  </a:cubicBezTo>
                  <a:cubicBezTo>
                    <a:pt x="727" y="2147"/>
                    <a:pt x="490" y="2558"/>
                    <a:pt x="316" y="2873"/>
                  </a:cubicBezTo>
                  <a:cubicBezTo>
                    <a:pt x="127" y="3189"/>
                    <a:pt x="1" y="3394"/>
                    <a:pt x="1" y="3394"/>
                  </a:cubicBezTo>
                  <a:lnTo>
                    <a:pt x="1769" y="4484"/>
                  </a:lnTo>
                  <a:cubicBezTo>
                    <a:pt x="1769" y="4484"/>
                    <a:pt x="1911" y="4263"/>
                    <a:pt x="2100" y="3931"/>
                  </a:cubicBezTo>
                  <a:cubicBezTo>
                    <a:pt x="2289" y="3600"/>
                    <a:pt x="2574" y="3173"/>
                    <a:pt x="2795" y="2700"/>
                  </a:cubicBezTo>
                  <a:cubicBezTo>
                    <a:pt x="3031" y="2242"/>
                    <a:pt x="3268" y="1800"/>
                    <a:pt x="3442" y="1453"/>
                  </a:cubicBezTo>
                  <a:cubicBezTo>
                    <a:pt x="3521" y="1279"/>
                    <a:pt x="3600" y="1137"/>
                    <a:pt x="3631" y="1042"/>
                  </a:cubicBezTo>
                  <a:lnTo>
                    <a:pt x="3710" y="884"/>
                  </a:lnTo>
                  <a:lnTo>
                    <a:pt x="183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5981650" y="1856100"/>
              <a:ext cx="184300" cy="143675"/>
            </a:xfrm>
            <a:custGeom>
              <a:avLst/>
              <a:gdLst/>
              <a:ahLst/>
              <a:cxnLst/>
              <a:rect l="l" t="t" r="r" b="b"/>
              <a:pathLst>
                <a:path w="7372" h="5747" extrusionOk="0">
                  <a:moveTo>
                    <a:pt x="6078" y="1"/>
                  </a:moveTo>
                  <a:lnTo>
                    <a:pt x="5194" y="695"/>
                  </a:lnTo>
                  <a:cubicBezTo>
                    <a:pt x="4641" y="1106"/>
                    <a:pt x="3915" y="1642"/>
                    <a:pt x="3157" y="2116"/>
                  </a:cubicBezTo>
                  <a:lnTo>
                    <a:pt x="2573" y="2479"/>
                  </a:lnTo>
                  <a:lnTo>
                    <a:pt x="2021" y="2811"/>
                  </a:lnTo>
                  <a:cubicBezTo>
                    <a:pt x="1642" y="3016"/>
                    <a:pt x="1310" y="3221"/>
                    <a:pt x="1010" y="3379"/>
                  </a:cubicBezTo>
                  <a:lnTo>
                    <a:pt x="0" y="3884"/>
                  </a:lnTo>
                  <a:lnTo>
                    <a:pt x="900" y="5747"/>
                  </a:lnTo>
                  <a:lnTo>
                    <a:pt x="1973" y="5210"/>
                  </a:lnTo>
                  <a:cubicBezTo>
                    <a:pt x="2305" y="5052"/>
                    <a:pt x="2668" y="4815"/>
                    <a:pt x="3063" y="4594"/>
                  </a:cubicBezTo>
                  <a:lnTo>
                    <a:pt x="3647" y="4247"/>
                  </a:lnTo>
                  <a:lnTo>
                    <a:pt x="4262" y="3852"/>
                  </a:lnTo>
                  <a:cubicBezTo>
                    <a:pt x="5067" y="3347"/>
                    <a:pt x="5841" y="2779"/>
                    <a:pt x="6425" y="2353"/>
                  </a:cubicBezTo>
                  <a:lnTo>
                    <a:pt x="7372" y="1611"/>
                  </a:lnTo>
                  <a:lnTo>
                    <a:pt x="60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5058200" y="597225"/>
              <a:ext cx="174075" cy="152350"/>
            </a:xfrm>
            <a:custGeom>
              <a:avLst/>
              <a:gdLst/>
              <a:ahLst/>
              <a:cxnLst/>
              <a:rect l="l" t="t" r="r" b="b"/>
              <a:pathLst>
                <a:path w="6963" h="6094" extrusionOk="0">
                  <a:moveTo>
                    <a:pt x="6757" y="1"/>
                  </a:moveTo>
                  <a:lnTo>
                    <a:pt x="6441" y="206"/>
                  </a:lnTo>
                  <a:cubicBezTo>
                    <a:pt x="6220" y="332"/>
                    <a:pt x="5936" y="522"/>
                    <a:pt x="5589" y="774"/>
                  </a:cubicBezTo>
                  <a:cubicBezTo>
                    <a:pt x="5257" y="1027"/>
                    <a:pt x="4847" y="1295"/>
                    <a:pt x="4436" y="1627"/>
                  </a:cubicBezTo>
                  <a:cubicBezTo>
                    <a:pt x="4026" y="1958"/>
                    <a:pt x="3584" y="2305"/>
                    <a:pt x="3158" y="2668"/>
                  </a:cubicBezTo>
                  <a:cubicBezTo>
                    <a:pt x="2953" y="2858"/>
                    <a:pt x="2732" y="3031"/>
                    <a:pt x="2542" y="3221"/>
                  </a:cubicBezTo>
                  <a:lnTo>
                    <a:pt x="1942" y="3789"/>
                  </a:lnTo>
                  <a:cubicBezTo>
                    <a:pt x="1548" y="4136"/>
                    <a:pt x="1232" y="4499"/>
                    <a:pt x="932" y="4799"/>
                  </a:cubicBezTo>
                  <a:cubicBezTo>
                    <a:pt x="648" y="5115"/>
                    <a:pt x="411" y="5368"/>
                    <a:pt x="253" y="5557"/>
                  </a:cubicBezTo>
                  <a:lnTo>
                    <a:pt x="1" y="5841"/>
                  </a:lnTo>
                  <a:lnTo>
                    <a:pt x="285" y="6094"/>
                  </a:lnTo>
                  <a:lnTo>
                    <a:pt x="537" y="5810"/>
                  </a:lnTo>
                  <a:cubicBezTo>
                    <a:pt x="695" y="5620"/>
                    <a:pt x="932" y="5368"/>
                    <a:pt x="1216" y="5068"/>
                  </a:cubicBezTo>
                  <a:cubicBezTo>
                    <a:pt x="1500" y="4768"/>
                    <a:pt x="1832" y="4405"/>
                    <a:pt x="2211" y="4057"/>
                  </a:cubicBezTo>
                  <a:lnTo>
                    <a:pt x="2795" y="3505"/>
                  </a:lnTo>
                  <a:cubicBezTo>
                    <a:pt x="2984" y="3316"/>
                    <a:pt x="3205" y="3142"/>
                    <a:pt x="3410" y="2952"/>
                  </a:cubicBezTo>
                  <a:cubicBezTo>
                    <a:pt x="3821" y="2589"/>
                    <a:pt x="4263" y="2242"/>
                    <a:pt x="4673" y="1926"/>
                  </a:cubicBezTo>
                  <a:cubicBezTo>
                    <a:pt x="5084" y="1611"/>
                    <a:pt x="5478" y="1342"/>
                    <a:pt x="5810" y="1090"/>
                  </a:cubicBezTo>
                  <a:cubicBezTo>
                    <a:pt x="6141" y="837"/>
                    <a:pt x="6441" y="648"/>
                    <a:pt x="6646" y="522"/>
                  </a:cubicBezTo>
                  <a:lnTo>
                    <a:pt x="6962" y="316"/>
                  </a:lnTo>
                  <a:lnTo>
                    <a:pt x="6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5410600" y="480025"/>
              <a:ext cx="221025" cy="42250"/>
            </a:xfrm>
            <a:custGeom>
              <a:avLst/>
              <a:gdLst/>
              <a:ahLst/>
              <a:cxnLst/>
              <a:rect l="l" t="t" r="r" b="b"/>
              <a:pathLst>
                <a:path w="8841" h="1690" extrusionOk="0">
                  <a:moveTo>
                    <a:pt x="8841" y="0"/>
                  </a:moveTo>
                  <a:lnTo>
                    <a:pt x="7436" y="48"/>
                  </a:lnTo>
                  <a:cubicBezTo>
                    <a:pt x="7010" y="64"/>
                    <a:pt x="6520" y="111"/>
                    <a:pt x="5999" y="142"/>
                  </a:cubicBezTo>
                  <a:cubicBezTo>
                    <a:pt x="5478" y="174"/>
                    <a:pt x="4926" y="269"/>
                    <a:pt x="4358" y="348"/>
                  </a:cubicBezTo>
                  <a:cubicBezTo>
                    <a:pt x="3805" y="411"/>
                    <a:pt x="3253" y="537"/>
                    <a:pt x="2732" y="632"/>
                  </a:cubicBezTo>
                  <a:lnTo>
                    <a:pt x="1343" y="948"/>
                  </a:lnTo>
                  <a:lnTo>
                    <a:pt x="1" y="1326"/>
                  </a:lnTo>
                  <a:lnTo>
                    <a:pt x="111" y="1689"/>
                  </a:lnTo>
                  <a:lnTo>
                    <a:pt x="1437" y="1311"/>
                  </a:lnTo>
                  <a:lnTo>
                    <a:pt x="2827" y="995"/>
                  </a:lnTo>
                  <a:cubicBezTo>
                    <a:pt x="3332" y="900"/>
                    <a:pt x="3868" y="790"/>
                    <a:pt x="4421" y="711"/>
                  </a:cubicBezTo>
                  <a:cubicBezTo>
                    <a:pt x="4973" y="632"/>
                    <a:pt x="5526" y="569"/>
                    <a:pt x="6047" y="521"/>
                  </a:cubicBezTo>
                  <a:cubicBezTo>
                    <a:pt x="6552" y="474"/>
                    <a:pt x="7041" y="427"/>
                    <a:pt x="7452" y="411"/>
                  </a:cubicBezTo>
                  <a:lnTo>
                    <a:pt x="8841" y="379"/>
                  </a:lnTo>
                  <a:lnTo>
                    <a:pt x="884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5495850" y="518300"/>
              <a:ext cx="135775" cy="88025"/>
            </a:xfrm>
            <a:custGeom>
              <a:avLst/>
              <a:gdLst/>
              <a:ahLst/>
              <a:cxnLst/>
              <a:rect l="l" t="t" r="r" b="b"/>
              <a:pathLst>
                <a:path w="5431" h="3521" extrusionOk="0">
                  <a:moveTo>
                    <a:pt x="5431" y="1"/>
                  </a:moveTo>
                  <a:lnTo>
                    <a:pt x="4578" y="32"/>
                  </a:lnTo>
                  <a:cubicBezTo>
                    <a:pt x="4057" y="32"/>
                    <a:pt x="3394" y="79"/>
                    <a:pt x="2700" y="143"/>
                  </a:cubicBezTo>
                  <a:cubicBezTo>
                    <a:pt x="2005" y="190"/>
                    <a:pt x="1342" y="300"/>
                    <a:pt x="837" y="379"/>
                  </a:cubicBezTo>
                  <a:lnTo>
                    <a:pt x="1" y="521"/>
                  </a:lnTo>
                  <a:lnTo>
                    <a:pt x="569" y="3521"/>
                  </a:lnTo>
                  <a:lnTo>
                    <a:pt x="1327" y="3379"/>
                  </a:lnTo>
                  <a:cubicBezTo>
                    <a:pt x="1769" y="3300"/>
                    <a:pt x="2368" y="3237"/>
                    <a:pt x="2984" y="3173"/>
                  </a:cubicBezTo>
                  <a:cubicBezTo>
                    <a:pt x="3600" y="3110"/>
                    <a:pt x="4199" y="3063"/>
                    <a:pt x="4657" y="3063"/>
                  </a:cubicBezTo>
                  <a:lnTo>
                    <a:pt x="5431" y="3047"/>
                  </a:lnTo>
                  <a:lnTo>
                    <a:pt x="54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5360100" y="566050"/>
              <a:ext cx="92750" cy="58425"/>
            </a:xfrm>
            <a:custGeom>
              <a:avLst/>
              <a:gdLst/>
              <a:ahLst/>
              <a:cxnLst/>
              <a:rect l="l" t="t" r="r" b="b"/>
              <a:pathLst>
                <a:path w="3710" h="2337" extrusionOk="0">
                  <a:moveTo>
                    <a:pt x="3363" y="1"/>
                  </a:moveTo>
                  <a:cubicBezTo>
                    <a:pt x="3363" y="1"/>
                    <a:pt x="2510" y="237"/>
                    <a:pt x="1658" y="537"/>
                  </a:cubicBezTo>
                  <a:cubicBezTo>
                    <a:pt x="1232" y="664"/>
                    <a:pt x="837" y="837"/>
                    <a:pt x="521" y="963"/>
                  </a:cubicBezTo>
                  <a:lnTo>
                    <a:pt x="0" y="1153"/>
                  </a:lnTo>
                  <a:lnTo>
                    <a:pt x="506" y="2337"/>
                  </a:lnTo>
                  <a:lnTo>
                    <a:pt x="995" y="2147"/>
                  </a:lnTo>
                  <a:cubicBezTo>
                    <a:pt x="1295" y="2037"/>
                    <a:pt x="1689" y="1863"/>
                    <a:pt x="2084" y="1737"/>
                  </a:cubicBezTo>
                  <a:cubicBezTo>
                    <a:pt x="2873" y="1453"/>
                    <a:pt x="3710" y="1232"/>
                    <a:pt x="3710" y="1232"/>
                  </a:cubicBezTo>
                  <a:lnTo>
                    <a:pt x="33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5631600" y="632350"/>
              <a:ext cx="53300" cy="78175"/>
            </a:xfrm>
            <a:custGeom>
              <a:avLst/>
              <a:gdLst/>
              <a:ahLst/>
              <a:cxnLst/>
              <a:rect l="l" t="t" r="r" b="b"/>
              <a:pathLst>
                <a:path w="2132" h="3127" extrusionOk="0">
                  <a:moveTo>
                    <a:pt x="1" y="1"/>
                  </a:moveTo>
                  <a:lnTo>
                    <a:pt x="1" y="3047"/>
                  </a:lnTo>
                  <a:lnTo>
                    <a:pt x="932" y="3063"/>
                  </a:lnTo>
                  <a:cubicBezTo>
                    <a:pt x="1169" y="3063"/>
                    <a:pt x="1390" y="3110"/>
                    <a:pt x="1579" y="3110"/>
                  </a:cubicBezTo>
                  <a:lnTo>
                    <a:pt x="1863" y="3126"/>
                  </a:lnTo>
                  <a:lnTo>
                    <a:pt x="2132" y="111"/>
                  </a:lnTo>
                  <a:lnTo>
                    <a:pt x="1800" y="79"/>
                  </a:lnTo>
                  <a:cubicBezTo>
                    <a:pt x="1595" y="64"/>
                    <a:pt x="1327" y="32"/>
                    <a:pt x="1058" y="3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5898375" y="715625"/>
              <a:ext cx="83300" cy="90775"/>
            </a:xfrm>
            <a:custGeom>
              <a:avLst/>
              <a:gdLst/>
              <a:ahLst/>
              <a:cxnLst/>
              <a:rect l="l" t="t" r="r" b="b"/>
              <a:pathLst>
                <a:path w="3332" h="3631" extrusionOk="0">
                  <a:moveTo>
                    <a:pt x="1532" y="0"/>
                  </a:moveTo>
                  <a:lnTo>
                    <a:pt x="1" y="2605"/>
                  </a:lnTo>
                  <a:lnTo>
                    <a:pt x="253" y="2763"/>
                  </a:lnTo>
                  <a:lnTo>
                    <a:pt x="790" y="3110"/>
                  </a:lnTo>
                  <a:cubicBezTo>
                    <a:pt x="979" y="3220"/>
                    <a:pt x="1184" y="3347"/>
                    <a:pt x="1326" y="3457"/>
                  </a:cubicBezTo>
                  <a:lnTo>
                    <a:pt x="1563" y="3631"/>
                  </a:lnTo>
                  <a:lnTo>
                    <a:pt x="3331" y="1168"/>
                  </a:lnTo>
                  <a:lnTo>
                    <a:pt x="3047" y="963"/>
                  </a:lnTo>
                  <a:cubicBezTo>
                    <a:pt x="2889" y="837"/>
                    <a:pt x="2668" y="695"/>
                    <a:pt x="2447" y="553"/>
                  </a:cubicBezTo>
                  <a:lnTo>
                    <a:pt x="1816" y="158"/>
                  </a:lnTo>
                  <a:lnTo>
                    <a:pt x="153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5991500" y="1587350"/>
              <a:ext cx="89225" cy="88825"/>
            </a:xfrm>
            <a:custGeom>
              <a:avLst/>
              <a:gdLst/>
              <a:ahLst/>
              <a:cxnLst/>
              <a:rect l="l" t="t" r="r" b="b"/>
              <a:pathLst>
                <a:path w="3569" h="3553" extrusionOk="0">
                  <a:moveTo>
                    <a:pt x="1311" y="1"/>
                  </a:moveTo>
                  <a:cubicBezTo>
                    <a:pt x="1248" y="80"/>
                    <a:pt x="1185" y="143"/>
                    <a:pt x="1122" y="222"/>
                  </a:cubicBezTo>
                  <a:lnTo>
                    <a:pt x="664" y="680"/>
                  </a:lnTo>
                  <a:cubicBezTo>
                    <a:pt x="522" y="853"/>
                    <a:pt x="348" y="1011"/>
                    <a:pt x="206" y="1138"/>
                  </a:cubicBezTo>
                  <a:lnTo>
                    <a:pt x="1" y="1327"/>
                  </a:lnTo>
                  <a:lnTo>
                    <a:pt x="2069" y="3553"/>
                  </a:lnTo>
                  <a:cubicBezTo>
                    <a:pt x="2069" y="3553"/>
                    <a:pt x="2179" y="3458"/>
                    <a:pt x="2321" y="3316"/>
                  </a:cubicBezTo>
                  <a:cubicBezTo>
                    <a:pt x="2463" y="3174"/>
                    <a:pt x="2653" y="3000"/>
                    <a:pt x="2842" y="2795"/>
                  </a:cubicBezTo>
                  <a:lnTo>
                    <a:pt x="3347" y="2274"/>
                  </a:lnTo>
                  <a:cubicBezTo>
                    <a:pt x="3489" y="2132"/>
                    <a:pt x="3568" y="2021"/>
                    <a:pt x="3568" y="2021"/>
                  </a:cubicBezTo>
                  <a:lnTo>
                    <a:pt x="13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5836025" y="1702200"/>
              <a:ext cx="77375" cy="89600"/>
            </a:xfrm>
            <a:custGeom>
              <a:avLst/>
              <a:gdLst/>
              <a:ahLst/>
              <a:cxnLst/>
              <a:rect l="l" t="t" r="r" b="b"/>
              <a:pathLst>
                <a:path w="3095" h="3584" extrusionOk="0">
                  <a:moveTo>
                    <a:pt x="1674" y="1"/>
                  </a:moveTo>
                  <a:lnTo>
                    <a:pt x="1421" y="127"/>
                  </a:lnTo>
                  <a:cubicBezTo>
                    <a:pt x="1263" y="206"/>
                    <a:pt x="1058" y="316"/>
                    <a:pt x="837" y="411"/>
                  </a:cubicBezTo>
                  <a:lnTo>
                    <a:pt x="0" y="790"/>
                  </a:lnTo>
                  <a:lnTo>
                    <a:pt x="1169" y="3584"/>
                  </a:lnTo>
                  <a:lnTo>
                    <a:pt x="2147" y="3158"/>
                  </a:lnTo>
                  <a:cubicBezTo>
                    <a:pt x="2384" y="3047"/>
                    <a:pt x="2621" y="2905"/>
                    <a:pt x="2794" y="2826"/>
                  </a:cubicBezTo>
                  <a:lnTo>
                    <a:pt x="3094" y="2668"/>
                  </a:lnTo>
                  <a:lnTo>
                    <a:pt x="16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5373125" y="669850"/>
              <a:ext cx="75400" cy="89600"/>
            </a:xfrm>
            <a:custGeom>
              <a:avLst/>
              <a:gdLst/>
              <a:ahLst/>
              <a:cxnLst/>
              <a:rect l="l" t="t" r="r" b="b"/>
              <a:pathLst>
                <a:path w="3016" h="3584" extrusionOk="0">
                  <a:moveTo>
                    <a:pt x="1958" y="0"/>
                  </a:moveTo>
                  <a:lnTo>
                    <a:pt x="979" y="395"/>
                  </a:lnTo>
                  <a:lnTo>
                    <a:pt x="0" y="837"/>
                  </a:lnTo>
                  <a:lnTo>
                    <a:pt x="1311" y="3583"/>
                  </a:lnTo>
                  <a:lnTo>
                    <a:pt x="2147" y="3189"/>
                  </a:lnTo>
                  <a:lnTo>
                    <a:pt x="3015" y="2841"/>
                  </a:lnTo>
                  <a:lnTo>
                    <a:pt x="1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5473350" y="642225"/>
              <a:ext cx="65150" cy="84475"/>
            </a:xfrm>
            <a:custGeom>
              <a:avLst/>
              <a:gdLst/>
              <a:ahLst/>
              <a:cxnLst/>
              <a:rect l="l" t="t" r="r" b="b"/>
              <a:pathLst>
                <a:path w="2606" h="3379" extrusionOk="0">
                  <a:moveTo>
                    <a:pt x="2069" y="0"/>
                  </a:moveTo>
                  <a:lnTo>
                    <a:pt x="1753" y="48"/>
                  </a:lnTo>
                  <a:cubicBezTo>
                    <a:pt x="1548" y="79"/>
                    <a:pt x="1295" y="142"/>
                    <a:pt x="1027" y="205"/>
                  </a:cubicBezTo>
                  <a:lnTo>
                    <a:pt x="317" y="363"/>
                  </a:lnTo>
                  <a:lnTo>
                    <a:pt x="1" y="458"/>
                  </a:lnTo>
                  <a:lnTo>
                    <a:pt x="790" y="3378"/>
                  </a:lnTo>
                  <a:lnTo>
                    <a:pt x="1058" y="3299"/>
                  </a:lnTo>
                  <a:lnTo>
                    <a:pt x="1690" y="3157"/>
                  </a:lnTo>
                  <a:cubicBezTo>
                    <a:pt x="1927" y="3110"/>
                    <a:pt x="2148" y="3047"/>
                    <a:pt x="2321" y="3031"/>
                  </a:cubicBezTo>
                  <a:lnTo>
                    <a:pt x="2605" y="2984"/>
                  </a:lnTo>
                  <a:lnTo>
                    <a:pt x="206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5578325" y="632350"/>
              <a:ext cx="53300" cy="78175"/>
            </a:xfrm>
            <a:custGeom>
              <a:avLst/>
              <a:gdLst/>
              <a:ahLst/>
              <a:cxnLst/>
              <a:rect l="l" t="t" r="r" b="b"/>
              <a:pathLst>
                <a:path w="2132" h="3127" extrusionOk="0">
                  <a:moveTo>
                    <a:pt x="2132" y="1"/>
                  </a:moveTo>
                  <a:lnTo>
                    <a:pt x="1058" y="32"/>
                  </a:lnTo>
                  <a:cubicBezTo>
                    <a:pt x="790" y="32"/>
                    <a:pt x="522" y="64"/>
                    <a:pt x="332" y="79"/>
                  </a:cubicBezTo>
                  <a:lnTo>
                    <a:pt x="1" y="111"/>
                  </a:lnTo>
                  <a:lnTo>
                    <a:pt x="253" y="3126"/>
                  </a:lnTo>
                  <a:lnTo>
                    <a:pt x="537" y="3110"/>
                  </a:lnTo>
                  <a:cubicBezTo>
                    <a:pt x="727" y="3094"/>
                    <a:pt x="948" y="3063"/>
                    <a:pt x="1185" y="3063"/>
                  </a:cubicBezTo>
                  <a:lnTo>
                    <a:pt x="2132" y="3047"/>
                  </a:lnTo>
                  <a:lnTo>
                    <a:pt x="213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5633975" y="1877025"/>
              <a:ext cx="6725" cy="89200"/>
            </a:xfrm>
            <a:custGeom>
              <a:avLst/>
              <a:gdLst/>
              <a:ahLst/>
              <a:cxnLst/>
              <a:rect l="l" t="t" r="r" b="b"/>
              <a:pathLst>
                <a:path w="269" h="3568" extrusionOk="0">
                  <a:moveTo>
                    <a:pt x="0" y="0"/>
                  </a:moveTo>
                  <a:lnTo>
                    <a:pt x="16" y="2384"/>
                  </a:lnTo>
                  <a:lnTo>
                    <a:pt x="16" y="3568"/>
                  </a:lnTo>
                  <a:lnTo>
                    <a:pt x="269" y="3568"/>
                  </a:lnTo>
                  <a:lnTo>
                    <a:pt x="26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5047950" y="1708900"/>
              <a:ext cx="171300" cy="155925"/>
            </a:xfrm>
            <a:custGeom>
              <a:avLst/>
              <a:gdLst/>
              <a:ahLst/>
              <a:cxnLst/>
              <a:rect l="l" t="t" r="r" b="b"/>
              <a:pathLst>
                <a:path w="6852" h="6237" extrusionOk="0">
                  <a:moveTo>
                    <a:pt x="284" y="1"/>
                  </a:moveTo>
                  <a:lnTo>
                    <a:pt x="0" y="238"/>
                  </a:lnTo>
                  <a:cubicBezTo>
                    <a:pt x="0" y="238"/>
                    <a:pt x="95" y="348"/>
                    <a:pt x="253" y="538"/>
                  </a:cubicBezTo>
                  <a:cubicBezTo>
                    <a:pt x="427" y="727"/>
                    <a:pt x="648" y="995"/>
                    <a:pt x="916" y="1311"/>
                  </a:cubicBezTo>
                  <a:cubicBezTo>
                    <a:pt x="1200" y="1611"/>
                    <a:pt x="1547" y="1974"/>
                    <a:pt x="1910" y="2353"/>
                  </a:cubicBezTo>
                  <a:cubicBezTo>
                    <a:pt x="2273" y="2716"/>
                    <a:pt x="2668" y="3126"/>
                    <a:pt x="3094" y="3489"/>
                  </a:cubicBezTo>
                  <a:cubicBezTo>
                    <a:pt x="3520" y="3852"/>
                    <a:pt x="3931" y="4231"/>
                    <a:pt x="4357" y="4563"/>
                  </a:cubicBezTo>
                  <a:cubicBezTo>
                    <a:pt x="4767" y="4879"/>
                    <a:pt x="5131" y="5194"/>
                    <a:pt x="5478" y="5431"/>
                  </a:cubicBezTo>
                  <a:cubicBezTo>
                    <a:pt x="5825" y="5684"/>
                    <a:pt x="6125" y="5889"/>
                    <a:pt x="6314" y="6031"/>
                  </a:cubicBezTo>
                  <a:cubicBezTo>
                    <a:pt x="6520" y="6173"/>
                    <a:pt x="6630" y="6236"/>
                    <a:pt x="6630" y="6236"/>
                  </a:cubicBezTo>
                  <a:lnTo>
                    <a:pt x="6851" y="5920"/>
                  </a:lnTo>
                  <a:cubicBezTo>
                    <a:pt x="6851" y="5920"/>
                    <a:pt x="6725" y="5841"/>
                    <a:pt x="6520" y="5715"/>
                  </a:cubicBezTo>
                  <a:cubicBezTo>
                    <a:pt x="6330" y="5573"/>
                    <a:pt x="6030" y="5368"/>
                    <a:pt x="5715" y="5131"/>
                  </a:cubicBezTo>
                  <a:cubicBezTo>
                    <a:pt x="5383" y="4894"/>
                    <a:pt x="5004" y="4579"/>
                    <a:pt x="4594" y="4263"/>
                  </a:cubicBezTo>
                  <a:cubicBezTo>
                    <a:pt x="4183" y="3947"/>
                    <a:pt x="3757" y="3584"/>
                    <a:pt x="3347" y="3205"/>
                  </a:cubicBezTo>
                  <a:cubicBezTo>
                    <a:pt x="2936" y="2826"/>
                    <a:pt x="2542" y="2463"/>
                    <a:pt x="2163" y="2085"/>
                  </a:cubicBezTo>
                  <a:cubicBezTo>
                    <a:pt x="1800" y="1706"/>
                    <a:pt x="1453" y="1374"/>
                    <a:pt x="1184" y="1058"/>
                  </a:cubicBezTo>
                  <a:cubicBezTo>
                    <a:pt x="916" y="743"/>
                    <a:pt x="679" y="474"/>
                    <a:pt x="521" y="301"/>
                  </a:cubicBezTo>
                  <a:cubicBezTo>
                    <a:pt x="363" y="111"/>
                    <a:pt x="284" y="1"/>
                    <a:pt x="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5342725" y="1822950"/>
              <a:ext cx="86850" cy="93175"/>
            </a:xfrm>
            <a:custGeom>
              <a:avLst/>
              <a:gdLst/>
              <a:ahLst/>
              <a:cxnLst/>
              <a:rect l="l" t="t" r="r" b="b"/>
              <a:pathLst>
                <a:path w="3474" h="3727" extrusionOk="0">
                  <a:moveTo>
                    <a:pt x="1232" y="1"/>
                  </a:moveTo>
                  <a:lnTo>
                    <a:pt x="175" y="2384"/>
                  </a:lnTo>
                  <a:lnTo>
                    <a:pt x="1" y="2779"/>
                  </a:lnTo>
                  <a:cubicBezTo>
                    <a:pt x="1" y="2779"/>
                    <a:pt x="143" y="2842"/>
                    <a:pt x="380" y="2937"/>
                  </a:cubicBezTo>
                  <a:cubicBezTo>
                    <a:pt x="617" y="3047"/>
                    <a:pt x="932" y="3174"/>
                    <a:pt x="1248" y="3284"/>
                  </a:cubicBezTo>
                  <a:cubicBezTo>
                    <a:pt x="1548" y="3410"/>
                    <a:pt x="1879" y="3521"/>
                    <a:pt x="2116" y="3600"/>
                  </a:cubicBezTo>
                  <a:cubicBezTo>
                    <a:pt x="2353" y="3679"/>
                    <a:pt x="2511" y="3726"/>
                    <a:pt x="2511" y="3726"/>
                  </a:cubicBezTo>
                  <a:lnTo>
                    <a:pt x="2637" y="3332"/>
                  </a:lnTo>
                  <a:lnTo>
                    <a:pt x="3474" y="853"/>
                  </a:lnTo>
                  <a:lnTo>
                    <a:pt x="3126" y="727"/>
                  </a:lnTo>
                  <a:cubicBezTo>
                    <a:pt x="2905" y="664"/>
                    <a:pt x="2621" y="553"/>
                    <a:pt x="2337" y="443"/>
                  </a:cubicBezTo>
                  <a:cubicBezTo>
                    <a:pt x="2069" y="348"/>
                    <a:pt x="1785" y="238"/>
                    <a:pt x="1579" y="143"/>
                  </a:cubicBezTo>
                  <a:cubicBezTo>
                    <a:pt x="1374" y="64"/>
                    <a:pt x="1232" y="1"/>
                    <a:pt x="12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5212100" y="1755875"/>
              <a:ext cx="94750" cy="98275"/>
            </a:xfrm>
            <a:custGeom>
              <a:avLst/>
              <a:gdLst/>
              <a:ahLst/>
              <a:cxnLst/>
              <a:rect l="l" t="t" r="r" b="b"/>
              <a:pathLst>
                <a:path w="3790" h="3931" extrusionOk="0">
                  <a:moveTo>
                    <a:pt x="1785" y="0"/>
                  </a:moveTo>
                  <a:lnTo>
                    <a:pt x="254" y="2131"/>
                  </a:lnTo>
                  <a:lnTo>
                    <a:pt x="1" y="2463"/>
                  </a:lnTo>
                  <a:cubicBezTo>
                    <a:pt x="1" y="2463"/>
                    <a:pt x="143" y="2558"/>
                    <a:pt x="348" y="2700"/>
                  </a:cubicBezTo>
                  <a:cubicBezTo>
                    <a:pt x="553" y="2857"/>
                    <a:pt x="822" y="3047"/>
                    <a:pt x="1106" y="3221"/>
                  </a:cubicBezTo>
                  <a:cubicBezTo>
                    <a:pt x="1390" y="3410"/>
                    <a:pt x="1674" y="3599"/>
                    <a:pt x="1879" y="3726"/>
                  </a:cubicBezTo>
                  <a:cubicBezTo>
                    <a:pt x="2100" y="3852"/>
                    <a:pt x="2242" y="3931"/>
                    <a:pt x="2242" y="3931"/>
                  </a:cubicBezTo>
                  <a:lnTo>
                    <a:pt x="2448" y="3568"/>
                  </a:lnTo>
                  <a:lnTo>
                    <a:pt x="3789" y="1310"/>
                  </a:lnTo>
                  <a:cubicBezTo>
                    <a:pt x="3789" y="1310"/>
                    <a:pt x="3647" y="1247"/>
                    <a:pt x="3458" y="1121"/>
                  </a:cubicBezTo>
                  <a:cubicBezTo>
                    <a:pt x="3269" y="995"/>
                    <a:pt x="3016" y="837"/>
                    <a:pt x="2763" y="679"/>
                  </a:cubicBezTo>
                  <a:cubicBezTo>
                    <a:pt x="2511" y="521"/>
                    <a:pt x="2274" y="348"/>
                    <a:pt x="2085" y="221"/>
                  </a:cubicBezTo>
                  <a:cubicBezTo>
                    <a:pt x="1911" y="79"/>
                    <a:pt x="1785" y="0"/>
                    <a:pt x="17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5122525" y="1654450"/>
              <a:ext cx="112100" cy="109725"/>
            </a:xfrm>
            <a:custGeom>
              <a:avLst/>
              <a:gdLst/>
              <a:ahLst/>
              <a:cxnLst/>
              <a:rect l="l" t="t" r="r" b="b"/>
              <a:pathLst>
                <a:path w="4484" h="4389" extrusionOk="0">
                  <a:moveTo>
                    <a:pt x="948" y="0"/>
                  </a:moveTo>
                  <a:lnTo>
                    <a:pt x="1" y="853"/>
                  </a:lnTo>
                  <a:cubicBezTo>
                    <a:pt x="1" y="853"/>
                    <a:pt x="190" y="1105"/>
                    <a:pt x="522" y="1453"/>
                  </a:cubicBezTo>
                  <a:cubicBezTo>
                    <a:pt x="853" y="1800"/>
                    <a:pt x="1279" y="2274"/>
                    <a:pt x="1769" y="2716"/>
                  </a:cubicBezTo>
                  <a:cubicBezTo>
                    <a:pt x="2369" y="3300"/>
                    <a:pt x="3016" y="3852"/>
                    <a:pt x="3694" y="4389"/>
                  </a:cubicBezTo>
                  <a:lnTo>
                    <a:pt x="4484" y="3379"/>
                  </a:lnTo>
                  <a:cubicBezTo>
                    <a:pt x="4484" y="3379"/>
                    <a:pt x="3521" y="2637"/>
                    <a:pt x="2637" y="1784"/>
                  </a:cubicBezTo>
                  <a:cubicBezTo>
                    <a:pt x="2179" y="1374"/>
                    <a:pt x="1769" y="916"/>
                    <a:pt x="1453" y="585"/>
                  </a:cubicBezTo>
                  <a:cubicBezTo>
                    <a:pt x="1153" y="253"/>
                    <a:pt x="948" y="0"/>
                    <a:pt x="9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5654900" y="1758250"/>
              <a:ext cx="56450" cy="79725"/>
            </a:xfrm>
            <a:custGeom>
              <a:avLst/>
              <a:gdLst/>
              <a:ahLst/>
              <a:cxnLst/>
              <a:rect l="l" t="t" r="r" b="b"/>
              <a:pathLst>
                <a:path w="2258" h="3189" extrusionOk="0">
                  <a:moveTo>
                    <a:pt x="1863" y="0"/>
                  </a:moveTo>
                  <a:lnTo>
                    <a:pt x="1579" y="32"/>
                  </a:lnTo>
                  <a:cubicBezTo>
                    <a:pt x="1389" y="63"/>
                    <a:pt x="1168" y="95"/>
                    <a:pt x="931" y="95"/>
                  </a:cubicBezTo>
                  <a:lnTo>
                    <a:pt x="284" y="158"/>
                  </a:lnTo>
                  <a:lnTo>
                    <a:pt x="0" y="158"/>
                  </a:lnTo>
                  <a:lnTo>
                    <a:pt x="126" y="3189"/>
                  </a:lnTo>
                  <a:cubicBezTo>
                    <a:pt x="237" y="3189"/>
                    <a:pt x="347" y="3189"/>
                    <a:pt x="458" y="3173"/>
                  </a:cubicBezTo>
                  <a:lnTo>
                    <a:pt x="1184" y="3126"/>
                  </a:lnTo>
                  <a:cubicBezTo>
                    <a:pt x="1468" y="3110"/>
                    <a:pt x="1721" y="3078"/>
                    <a:pt x="1926" y="3047"/>
                  </a:cubicBezTo>
                  <a:lnTo>
                    <a:pt x="2257" y="2999"/>
                  </a:lnTo>
                  <a:lnTo>
                    <a:pt x="18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5551500" y="1758250"/>
              <a:ext cx="56450" cy="79725"/>
            </a:xfrm>
            <a:custGeom>
              <a:avLst/>
              <a:gdLst/>
              <a:ahLst/>
              <a:cxnLst/>
              <a:rect l="l" t="t" r="r" b="b"/>
              <a:pathLst>
                <a:path w="2258" h="3189" extrusionOk="0">
                  <a:moveTo>
                    <a:pt x="395" y="0"/>
                  </a:moveTo>
                  <a:lnTo>
                    <a:pt x="0" y="2999"/>
                  </a:lnTo>
                  <a:cubicBezTo>
                    <a:pt x="0" y="2999"/>
                    <a:pt x="142" y="3015"/>
                    <a:pt x="332" y="3047"/>
                  </a:cubicBezTo>
                  <a:cubicBezTo>
                    <a:pt x="521" y="3078"/>
                    <a:pt x="790" y="3110"/>
                    <a:pt x="1058" y="3126"/>
                  </a:cubicBezTo>
                  <a:lnTo>
                    <a:pt x="1800" y="3173"/>
                  </a:lnTo>
                  <a:cubicBezTo>
                    <a:pt x="1910" y="3189"/>
                    <a:pt x="2021" y="3189"/>
                    <a:pt x="2116" y="3189"/>
                  </a:cubicBezTo>
                  <a:lnTo>
                    <a:pt x="2258" y="158"/>
                  </a:lnTo>
                  <a:lnTo>
                    <a:pt x="2258" y="158"/>
                  </a:lnTo>
                  <a:cubicBezTo>
                    <a:pt x="2226" y="163"/>
                    <a:pt x="2194" y="165"/>
                    <a:pt x="2163" y="165"/>
                  </a:cubicBezTo>
                  <a:cubicBezTo>
                    <a:pt x="2100" y="165"/>
                    <a:pt x="2037" y="158"/>
                    <a:pt x="1973" y="158"/>
                  </a:cubicBezTo>
                  <a:lnTo>
                    <a:pt x="1326" y="95"/>
                  </a:lnTo>
                  <a:cubicBezTo>
                    <a:pt x="1121" y="95"/>
                    <a:pt x="900" y="63"/>
                    <a:pt x="695" y="32"/>
                  </a:cubicBezTo>
                  <a:lnTo>
                    <a:pt x="3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5447700" y="1737725"/>
              <a:ext cx="67900" cy="86450"/>
            </a:xfrm>
            <a:custGeom>
              <a:avLst/>
              <a:gdLst/>
              <a:ahLst/>
              <a:cxnLst/>
              <a:rect l="l" t="t" r="r" b="b"/>
              <a:pathLst>
                <a:path w="2716" h="3458" extrusionOk="0">
                  <a:moveTo>
                    <a:pt x="916" y="0"/>
                  </a:moveTo>
                  <a:lnTo>
                    <a:pt x="1" y="2889"/>
                  </a:lnTo>
                  <a:cubicBezTo>
                    <a:pt x="95" y="2936"/>
                    <a:pt x="206" y="2968"/>
                    <a:pt x="316" y="2999"/>
                  </a:cubicBezTo>
                  <a:cubicBezTo>
                    <a:pt x="506" y="3047"/>
                    <a:pt x="758" y="3126"/>
                    <a:pt x="1011" y="3189"/>
                  </a:cubicBezTo>
                  <a:cubicBezTo>
                    <a:pt x="1248" y="3268"/>
                    <a:pt x="1485" y="3331"/>
                    <a:pt x="1737" y="3378"/>
                  </a:cubicBezTo>
                  <a:cubicBezTo>
                    <a:pt x="1927" y="3426"/>
                    <a:pt x="2053" y="3457"/>
                    <a:pt x="2053" y="3457"/>
                  </a:cubicBezTo>
                  <a:lnTo>
                    <a:pt x="2716" y="490"/>
                  </a:lnTo>
                  <a:lnTo>
                    <a:pt x="2432" y="426"/>
                  </a:lnTo>
                  <a:cubicBezTo>
                    <a:pt x="2258" y="395"/>
                    <a:pt x="2037" y="347"/>
                    <a:pt x="1800" y="269"/>
                  </a:cubicBezTo>
                  <a:lnTo>
                    <a:pt x="1185" y="95"/>
                  </a:lnTo>
                  <a:cubicBezTo>
                    <a:pt x="1090" y="79"/>
                    <a:pt x="1011" y="48"/>
                    <a:pt x="9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5118200" y="1512375"/>
              <a:ext cx="90375" cy="84475"/>
            </a:xfrm>
            <a:custGeom>
              <a:avLst/>
              <a:gdLst/>
              <a:ahLst/>
              <a:cxnLst/>
              <a:rect l="l" t="t" r="r" b="b"/>
              <a:pathLst>
                <a:path w="3615" h="3379" extrusionOk="0">
                  <a:moveTo>
                    <a:pt x="2573" y="1"/>
                  </a:moveTo>
                  <a:lnTo>
                    <a:pt x="0" y="1611"/>
                  </a:lnTo>
                  <a:cubicBezTo>
                    <a:pt x="0" y="1611"/>
                    <a:pt x="268" y="2053"/>
                    <a:pt x="584" y="2495"/>
                  </a:cubicBezTo>
                  <a:cubicBezTo>
                    <a:pt x="884" y="2937"/>
                    <a:pt x="1200" y="3379"/>
                    <a:pt x="1200" y="3379"/>
                  </a:cubicBezTo>
                  <a:lnTo>
                    <a:pt x="3615" y="1564"/>
                  </a:lnTo>
                  <a:lnTo>
                    <a:pt x="3078" y="790"/>
                  </a:lnTo>
                  <a:cubicBezTo>
                    <a:pt x="2826" y="395"/>
                    <a:pt x="2573" y="1"/>
                    <a:pt x="2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4633975" y="238500"/>
              <a:ext cx="1994875" cy="1994500"/>
            </a:xfrm>
            <a:custGeom>
              <a:avLst/>
              <a:gdLst/>
              <a:ahLst/>
              <a:cxnLst/>
              <a:rect l="l" t="t" r="r" b="b"/>
              <a:pathLst>
                <a:path w="79795" h="79780" extrusionOk="0">
                  <a:moveTo>
                    <a:pt x="40600" y="1232"/>
                  </a:moveTo>
                  <a:cubicBezTo>
                    <a:pt x="41042" y="1264"/>
                    <a:pt x="41721" y="1248"/>
                    <a:pt x="42621" y="1327"/>
                  </a:cubicBezTo>
                  <a:cubicBezTo>
                    <a:pt x="45178" y="1500"/>
                    <a:pt x="47719" y="1927"/>
                    <a:pt x="50198" y="2621"/>
                  </a:cubicBezTo>
                  <a:cubicBezTo>
                    <a:pt x="59132" y="5099"/>
                    <a:pt x="66883" y="10703"/>
                    <a:pt x="72029" y="18406"/>
                  </a:cubicBezTo>
                  <a:cubicBezTo>
                    <a:pt x="73670" y="20869"/>
                    <a:pt x="75044" y="23521"/>
                    <a:pt x="76085" y="26299"/>
                  </a:cubicBezTo>
                  <a:cubicBezTo>
                    <a:pt x="77206" y="29267"/>
                    <a:pt x="77948" y="32376"/>
                    <a:pt x="78311" y="35534"/>
                  </a:cubicBezTo>
                  <a:cubicBezTo>
                    <a:pt x="78453" y="36812"/>
                    <a:pt x="78532" y="38107"/>
                    <a:pt x="78548" y="39401"/>
                  </a:cubicBezTo>
                  <a:lnTo>
                    <a:pt x="78548" y="40395"/>
                  </a:lnTo>
                  <a:cubicBezTo>
                    <a:pt x="78516" y="42100"/>
                    <a:pt x="78390" y="43821"/>
                    <a:pt x="78153" y="45510"/>
                  </a:cubicBezTo>
                  <a:cubicBezTo>
                    <a:pt x="77901" y="47230"/>
                    <a:pt x="77522" y="48919"/>
                    <a:pt x="77048" y="50593"/>
                  </a:cubicBezTo>
                  <a:cubicBezTo>
                    <a:pt x="76812" y="51429"/>
                    <a:pt x="76527" y="52266"/>
                    <a:pt x="76243" y="53103"/>
                  </a:cubicBezTo>
                  <a:cubicBezTo>
                    <a:pt x="76085" y="53513"/>
                    <a:pt x="75912" y="53923"/>
                    <a:pt x="75754" y="54350"/>
                  </a:cubicBezTo>
                  <a:cubicBezTo>
                    <a:pt x="75596" y="54760"/>
                    <a:pt x="75423" y="55155"/>
                    <a:pt x="75233" y="55565"/>
                  </a:cubicBezTo>
                  <a:cubicBezTo>
                    <a:pt x="72250" y="62290"/>
                    <a:pt x="67404" y="68020"/>
                    <a:pt x="61279" y="72092"/>
                  </a:cubicBezTo>
                  <a:cubicBezTo>
                    <a:pt x="59716" y="73134"/>
                    <a:pt x="58090" y="74065"/>
                    <a:pt x="56385" y="74855"/>
                  </a:cubicBezTo>
                  <a:cubicBezTo>
                    <a:pt x="54681" y="75660"/>
                    <a:pt x="52913" y="76339"/>
                    <a:pt x="51097" y="76891"/>
                  </a:cubicBezTo>
                  <a:cubicBezTo>
                    <a:pt x="47593" y="77964"/>
                    <a:pt x="43947" y="78517"/>
                    <a:pt x="40269" y="78533"/>
                  </a:cubicBezTo>
                  <a:lnTo>
                    <a:pt x="39511" y="78533"/>
                  </a:lnTo>
                  <a:cubicBezTo>
                    <a:pt x="32029" y="78485"/>
                    <a:pt x="24736" y="76244"/>
                    <a:pt x="18501" y="72092"/>
                  </a:cubicBezTo>
                  <a:cubicBezTo>
                    <a:pt x="12376" y="68020"/>
                    <a:pt x="7546" y="62290"/>
                    <a:pt x="4563" y="55565"/>
                  </a:cubicBezTo>
                  <a:cubicBezTo>
                    <a:pt x="4357" y="55155"/>
                    <a:pt x="4199" y="54744"/>
                    <a:pt x="4042" y="54334"/>
                  </a:cubicBezTo>
                  <a:cubicBezTo>
                    <a:pt x="3884" y="53923"/>
                    <a:pt x="3710" y="53513"/>
                    <a:pt x="3552" y="53103"/>
                  </a:cubicBezTo>
                  <a:cubicBezTo>
                    <a:pt x="3268" y="52250"/>
                    <a:pt x="2968" y="51429"/>
                    <a:pt x="2747" y="50577"/>
                  </a:cubicBezTo>
                  <a:cubicBezTo>
                    <a:pt x="2258" y="48919"/>
                    <a:pt x="1895" y="47215"/>
                    <a:pt x="1642" y="45494"/>
                  </a:cubicBezTo>
                  <a:cubicBezTo>
                    <a:pt x="1405" y="43805"/>
                    <a:pt x="1279" y="42100"/>
                    <a:pt x="1248" y="40380"/>
                  </a:cubicBezTo>
                  <a:cubicBezTo>
                    <a:pt x="1232" y="40048"/>
                    <a:pt x="1232" y="39732"/>
                    <a:pt x="1248" y="39401"/>
                  </a:cubicBezTo>
                  <a:cubicBezTo>
                    <a:pt x="1263" y="38107"/>
                    <a:pt x="1342" y="36812"/>
                    <a:pt x="1484" y="35518"/>
                  </a:cubicBezTo>
                  <a:cubicBezTo>
                    <a:pt x="1847" y="32361"/>
                    <a:pt x="2589" y="29267"/>
                    <a:pt x="3710" y="26299"/>
                  </a:cubicBezTo>
                  <a:cubicBezTo>
                    <a:pt x="6599" y="18612"/>
                    <a:pt x="11855" y="12045"/>
                    <a:pt x="18722" y="7562"/>
                  </a:cubicBezTo>
                  <a:cubicBezTo>
                    <a:pt x="22068" y="5352"/>
                    <a:pt x="25731" y="3695"/>
                    <a:pt x="29598" y="2621"/>
                  </a:cubicBezTo>
                  <a:cubicBezTo>
                    <a:pt x="32076" y="1942"/>
                    <a:pt x="34618" y="1500"/>
                    <a:pt x="37175" y="1327"/>
                  </a:cubicBezTo>
                  <a:cubicBezTo>
                    <a:pt x="38059" y="1264"/>
                    <a:pt x="38738" y="1264"/>
                    <a:pt x="39195" y="1248"/>
                  </a:cubicBezTo>
                  <a:lnTo>
                    <a:pt x="40269" y="1248"/>
                  </a:lnTo>
                  <a:cubicBezTo>
                    <a:pt x="40363" y="1232"/>
                    <a:pt x="40474" y="1232"/>
                    <a:pt x="40600" y="1232"/>
                  </a:cubicBezTo>
                  <a:close/>
                  <a:moveTo>
                    <a:pt x="39180" y="1"/>
                  </a:moveTo>
                  <a:cubicBezTo>
                    <a:pt x="38722" y="1"/>
                    <a:pt x="38011" y="1"/>
                    <a:pt x="37096" y="80"/>
                  </a:cubicBezTo>
                  <a:cubicBezTo>
                    <a:pt x="34444" y="269"/>
                    <a:pt x="31824" y="711"/>
                    <a:pt x="29266" y="1421"/>
                  </a:cubicBezTo>
                  <a:cubicBezTo>
                    <a:pt x="25273" y="2526"/>
                    <a:pt x="21484" y="4231"/>
                    <a:pt x="18012" y="6504"/>
                  </a:cubicBezTo>
                  <a:cubicBezTo>
                    <a:pt x="13544" y="9456"/>
                    <a:pt x="9709" y="13260"/>
                    <a:pt x="6725" y="17712"/>
                  </a:cubicBezTo>
                  <a:cubicBezTo>
                    <a:pt x="5020" y="20253"/>
                    <a:pt x="3631" y="23000"/>
                    <a:pt x="2542" y="25857"/>
                  </a:cubicBezTo>
                  <a:cubicBezTo>
                    <a:pt x="1390" y="28919"/>
                    <a:pt x="616" y="32124"/>
                    <a:pt x="253" y="35391"/>
                  </a:cubicBezTo>
                  <a:cubicBezTo>
                    <a:pt x="95" y="36717"/>
                    <a:pt x="16" y="38059"/>
                    <a:pt x="1" y="39401"/>
                  </a:cubicBezTo>
                  <a:lnTo>
                    <a:pt x="1" y="40380"/>
                  </a:lnTo>
                  <a:cubicBezTo>
                    <a:pt x="16" y="42163"/>
                    <a:pt x="158" y="43931"/>
                    <a:pt x="411" y="45683"/>
                  </a:cubicBezTo>
                  <a:cubicBezTo>
                    <a:pt x="664" y="47451"/>
                    <a:pt x="1042" y="49204"/>
                    <a:pt x="1548" y="50924"/>
                  </a:cubicBezTo>
                  <a:cubicBezTo>
                    <a:pt x="1784" y="51792"/>
                    <a:pt x="2084" y="52661"/>
                    <a:pt x="2384" y="53513"/>
                  </a:cubicBezTo>
                  <a:cubicBezTo>
                    <a:pt x="2542" y="53939"/>
                    <a:pt x="2716" y="54365"/>
                    <a:pt x="2874" y="54792"/>
                  </a:cubicBezTo>
                  <a:cubicBezTo>
                    <a:pt x="3047" y="55218"/>
                    <a:pt x="3221" y="55644"/>
                    <a:pt x="3410" y="56070"/>
                  </a:cubicBezTo>
                  <a:cubicBezTo>
                    <a:pt x="6504" y="63000"/>
                    <a:pt x="11492" y="68919"/>
                    <a:pt x="17822" y="73134"/>
                  </a:cubicBezTo>
                  <a:cubicBezTo>
                    <a:pt x="19432" y="74192"/>
                    <a:pt x="21121" y="75155"/>
                    <a:pt x="22873" y="75975"/>
                  </a:cubicBezTo>
                  <a:cubicBezTo>
                    <a:pt x="26409" y="77649"/>
                    <a:pt x="30182" y="78785"/>
                    <a:pt x="34065" y="79354"/>
                  </a:cubicBezTo>
                  <a:cubicBezTo>
                    <a:pt x="35865" y="79622"/>
                    <a:pt x="37680" y="79764"/>
                    <a:pt x="39511" y="79780"/>
                  </a:cubicBezTo>
                  <a:lnTo>
                    <a:pt x="40269" y="79780"/>
                  </a:lnTo>
                  <a:cubicBezTo>
                    <a:pt x="42100" y="79764"/>
                    <a:pt x="43915" y="79622"/>
                    <a:pt x="45730" y="79354"/>
                  </a:cubicBezTo>
                  <a:cubicBezTo>
                    <a:pt x="49598" y="78785"/>
                    <a:pt x="53371" y="77649"/>
                    <a:pt x="56906" y="75975"/>
                  </a:cubicBezTo>
                  <a:cubicBezTo>
                    <a:pt x="58659" y="75155"/>
                    <a:pt x="60348" y="74192"/>
                    <a:pt x="61973" y="73134"/>
                  </a:cubicBezTo>
                  <a:cubicBezTo>
                    <a:pt x="68288" y="68919"/>
                    <a:pt x="73291" y="63000"/>
                    <a:pt x="76370" y="56070"/>
                  </a:cubicBezTo>
                  <a:cubicBezTo>
                    <a:pt x="76575" y="55644"/>
                    <a:pt x="76748" y="55218"/>
                    <a:pt x="76906" y="54792"/>
                  </a:cubicBezTo>
                  <a:cubicBezTo>
                    <a:pt x="77080" y="54365"/>
                    <a:pt x="77254" y="53939"/>
                    <a:pt x="77411" y="53513"/>
                  </a:cubicBezTo>
                  <a:cubicBezTo>
                    <a:pt x="77696" y="52661"/>
                    <a:pt x="77996" y="51792"/>
                    <a:pt x="78248" y="50924"/>
                  </a:cubicBezTo>
                  <a:cubicBezTo>
                    <a:pt x="78737" y="49204"/>
                    <a:pt x="79116" y="47451"/>
                    <a:pt x="79369" y="45683"/>
                  </a:cubicBezTo>
                  <a:cubicBezTo>
                    <a:pt x="79621" y="43931"/>
                    <a:pt x="79763" y="42163"/>
                    <a:pt x="79779" y="40380"/>
                  </a:cubicBezTo>
                  <a:cubicBezTo>
                    <a:pt x="79795" y="40048"/>
                    <a:pt x="79795" y="39732"/>
                    <a:pt x="79779" y="39401"/>
                  </a:cubicBezTo>
                  <a:cubicBezTo>
                    <a:pt x="79763" y="38059"/>
                    <a:pt x="79685" y="36717"/>
                    <a:pt x="79527" y="35376"/>
                  </a:cubicBezTo>
                  <a:cubicBezTo>
                    <a:pt x="79164" y="32124"/>
                    <a:pt x="78406" y="28919"/>
                    <a:pt x="77254" y="25857"/>
                  </a:cubicBezTo>
                  <a:cubicBezTo>
                    <a:pt x="76164" y="23000"/>
                    <a:pt x="74760" y="20253"/>
                    <a:pt x="73070" y="17712"/>
                  </a:cubicBezTo>
                  <a:cubicBezTo>
                    <a:pt x="70087" y="13260"/>
                    <a:pt x="66235" y="9456"/>
                    <a:pt x="61768" y="6520"/>
                  </a:cubicBezTo>
                  <a:cubicBezTo>
                    <a:pt x="58311" y="4247"/>
                    <a:pt x="54523" y="2526"/>
                    <a:pt x="50529" y="1421"/>
                  </a:cubicBezTo>
                  <a:cubicBezTo>
                    <a:pt x="47972" y="711"/>
                    <a:pt x="45352" y="269"/>
                    <a:pt x="42700" y="95"/>
                  </a:cubicBezTo>
                  <a:cubicBezTo>
                    <a:pt x="41784" y="17"/>
                    <a:pt x="41090" y="17"/>
                    <a:pt x="40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5621350" y="279550"/>
              <a:ext cx="965675" cy="968850"/>
            </a:xfrm>
            <a:custGeom>
              <a:avLst/>
              <a:gdLst/>
              <a:ahLst/>
              <a:cxnLst/>
              <a:rect l="l" t="t" r="r" b="b"/>
              <a:pathLst>
                <a:path w="38627" h="38754" extrusionOk="0">
                  <a:moveTo>
                    <a:pt x="0" y="0"/>
                  </a:moveTo>
                  <a:lnTo>
                    <a:pt x="0" y="648"/>
                  </a:lnTo>
                  <a:lnTo>
                    <a:pt x="1058" y="648"/>
                  </a:lnTo>
                  <a:cubicBezTo>
                    <a:pt x="1516" y="663"/>
                    <a:pt x="2163" y="663"/>
                    <a:pt x="3031" y="727"/>
                  </a:cubicBezTo>
                  <a:cubicBezTo>
                    <a:pt x="5525" y="900"/>
                    <a:pt x="8003" y="1326"/>
                    <a:pt x="10419" y="1989"/>
                  </a:cubicBezTo>
                  <a:cubicBezTo>
                    <a:pt x="14175" y="3031"/>
                    <a:pt x="17759" y="4641"/>
                    <a:pt x="21010" y="6788"/>
                  </a:cubicBezTo>
                  <a:cubicBezTo>
                    <a:pt x="27688" y="11161"/>
                    <a:pt x="32802" y="17554"/>
                    <a:pt x="35612" y="25020"/>
                  </a:cubicBezTo>
                  <a:cubicBezTo>
                    <a:pt x="36701" y="27925"/>
                    <a:pt x="37427" y="30940"/>
                    <a:pt x="37774" y="34018"/>
                  </a:cubicBezTo>
                  <a:cubicBezTo>
                    <a:pt x="37932" y="35249"/>
                    <a:pt x="38011" y="36512"/>
                    <a:pt x="38011" y="37759"/>
                  </a:cubicBezTo>
                  <a:cubicBezTo>
                    <a:pt x="38027" y="38090"/>
                    <a:pt x="38027" y="38422"/>
                    <a:pt x="38011" y="38753"/>
                  </a:cubicBezTo>
                  <a:lnTo>
                    <a:pt x="38627" y="38753"/>
                  </a:lnTo>
                  <a:lnTo>
                    <a:pt x="38627" y="37759"/>
                  </a:lnTo>
                  <a:cubicBezTo>
                    <a:pt x="38627" y="36480"/>
                    <a:pt x="38548" y="35202"/>
                    <a:pt x="38390" y="33939"/>
                  </a:cubicBezTo>
                  <a:cubicBezTo>
                    <a:pt x="38043" y="30813"/>
                    <a:pt x="37301" y="27735"/>
                    <a:pt x="36196" y="24799"/>
                  </a:cubicBezTo>
                  <a:cubicBezTo>
                    <a:pt x="33339" y="17206"/>
                    <a:pt x="28145" y="10703"/>
                    <a:pt x="21358" y="6251"/>
                  </a:cubicBezTo>
                  <a:cubicBezTo>
                    <a:pt x="18043" y="4073"/>
                    <a:pt x="14412" y="2431"/>
                    <a:pt x="10592" y="1358"/>
                  </a:cubicBezTo>
                  <a:cubicBezTo>
                    <a:pt x="8145" y="679"/>
                    <a:pt x="5620" y="253"/>
                    <a:pt x="3078" y="79"/>
                  </a:cubicBezTo>
                  <a:cubicBezTo>
                    <a:pt x="2210" y="16"/>
                    <a:pt x="1547" y="16"/>
                    <a:pt x="1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4703825" y="307975"/>
              <a:ext cx="1855200" cy="1855175"/>
            </a:xfrm>
            <a:custGeom>
              <a:avLst/>
              <a:gdLst/>
              <a:ahLst/>
              <a:cxnLst/>
              <a:rect l="l" t="t" r="r" b="b"/>
              <a:pathLst>
                <a:path w="74208" h="74207" extrusionOk="0">
                  <a:moveTo>
                    <a:pt x="37759" y="316"/>
                  </a:moveTo>
                  <a:cubicBezTo>
                    <a:pt x="38201" y="347"/>
                    <a:pt x="38848" y="331"/>
                    <a:pt x="39685" y="410"/>
                  </a:cubicBezTo>
                  <a:cubicBezTo>
                    <a:pt x="42131" y="568"/>
                    <a:pt x="44547" y="979"/>
                    <a:pt x="46914" y="1642"/>
                  </a:cubicBezTo>
                  <a:cubicBezTo>
                    <a:pt x="50592" y="2652"/>
                    <a:pt x="54081" y="4230"/>
                    <a:pt x="57269" y="6330"/>
                  </a:cubicBezTo>
                  <a:cubicBezTo>
                    <a:pt x="66425" y="12313"/>
                    <a:pt x="72439" y="22084"/>
                    <a:pt x="73670" y="32944"/>
                  </a:cubicBezTo>
                  <a:cubicBezTo>
                    <a:pt x="73812" y="34159"/>
                    <a:pt x="73891" y="35391"/>
                    <a:pt x="73891" y="36622"/>
                  </a:cubicBezTo>
                  <a:lnTo>
                    <a:pt x="73891" y="37601"/>
                  </a:lnTo>
                  <a:cubicBezTo>
                    <a:pt x="73876" y="39226"/>
                    <a:pt x="73749" y="40852"/>
                    <a:pt x="73512" y="42462"/>
                  </a:cubicBezTo>
                  <a:cubicBezTo>
                    <a:pt x="73276" y="44088"/>
                    <a:pt x="72928" y="45698"/>
                    <a:pt x="72471" y="47293"/>
                  </a:cubicBezTo>
                  <a:cubicBezTo>
                    <a:pt x="72250" y="48098"/>
                    <a:pt x="71966" y="48887"/>
                    <a:pt x="71697" y="49676"/>
                  </a:cubicBezTo>
                  <a:cubicBezTo>
                    <a:pt x="71539" y="50071"/>
                    <a:pt x="71381" y="50466"/>
                    <a:pt x="71239" y="50860"/>
                  </a:cubicBezTo>
                  <a:cubicBezTo>
                    <a:pt x="71082" y="51255"/>
                    <a:pt x="70924" y="51650"/>
                    <a:pt x="70750" y="52028"/>
                  </a:cubicBezTo>
                  <a:cubicBezTo>
                    <a:pt x="67893" y="58421"/>
                    <a:pt x="63299" y="63883"/>
                    <a:pt x="57475" y="67766"/>
                  </a:cubicBezTo>
                  <a:cubicBezTo>
                    <a:pt x="55975" y="68745"/>
                    <a:pt x="54428" y="69629"/>
                    <a:pt x="52802" y="70387"/>
                  </a:cubicBezTo>
                  <a:cubicBezTo>
                    <a:pt x="51176" y="71160"/>
                    <a:pt x="49503" y="71807"/>
                    <a:pt x="47783" y="72328"/>
                  </a:cubicBezTo>
                  <a:cubicBezTo>
                    <a:pt x="44436" y="73339"/>
                    <a:pt x="40979" y="73875"/>
                    <a:pt x="37491" y="73891"/>
                  </a:cubicBezTo>
                  <a:lnTo>
                    <a:pt x="36733" y="73891"/>
                  </a:lnTo>
                  <a:cubicBezTo>
                    <a:pt x="33244" y="73875"/>
                    <a:pt x="29772" y="73339"/>
                    <a:pt x="26441" y="72328"/>
                  </a:cubicBezTo>
                  <a:cubicBezTo>
                    <a:pt x="24720" y="71807"/>
                    <a:pt x="23047" y="71160"/>
                    <a:pt x="21421" y="70387"/>
                  </a:cubicBezTo>
                  <a:cubicBezTo>
                    <a:pt x="19795" y="69629"/>
                    <a:pt x="18248" y="68745"/>
                    <a:pt x="16765" y="67766"/>
                  </a:cubicBezTo>
                  <a:cubicBezTo>
                    <a:pt x="10924" y="63883"/>
                    <a:pt x="6315" y="58421"/>
                    <a:pt x="3458" y="52028"/>
                  </a:cubicBezTo>
                  <a:cubicBezTo>
                    <a:pt x="3284" y="51634"/>
                    <a:pt x="3126" y="51255"/>
                    <a:pt x="2968" y="50860"/>
                  </a:cubicBezTo>
                  <a:cubicBezTo>
                    <a:pt x="2810" y="50466"/>
                    <a:pt x="2653" y="50071"/>
                    <a:pt x="2510" y="49676"/>
                  </a:cubicBezTo>
                  <a:cubicBezTo>
                    <a:pt x="2242" y="48887"/>
                    <a:pt x="1958" y="48082"/>
                    <a:pt x="1737" y="47293"/>
                  </a:cubicBezTo>
                  <a:cubicBezTo>
                    <a:pt x="1279" y="45698"/>
                    <a:pt x="932" y="44088"/>
                    <a:pt x="695" y="42447"/>
                  </a:cubicBezTo>
                  <a:cubicBezTo>
                    <a:pt x="458" y="40837"/>
                    <a:pt x="348" y="39226"/>
                    <a:pt x="316" y="37601"/>
                  </a:cubicBezTo>
                  <a:cubicBezTo>
                    <a:pt x="301" y="37269"/>
                    <a:pt x="301" y="36938"/>
                    <a:pt x="316" y="36606"/>
                  </a:cubicBezTo>
                  <a:cubicBezTo>
                    <a:pt x="332" y="35391"/>
                    <a:pt x="411" y="34159"/>
                    <a:pt x="553" y="32944"/>
                  </a:cubicBezTo>
                  <a:cubicBezTo>
                    <a:pt x="885" y="29945"/>
                    <a:pt x="1595" y="26993"/>
                    <a:pt x="2653" y="24167"/>
                  </a:cubicBezTo>
                  <a:cubicBezTo>
                    <a:pt x="5415" y="16859"/>
                    <a:pt x="10419" y="10608"/>
                    <a:pt x="16954" y="6330"/>
                  </a:cubicBezTo>
                  <a:cubicBezTo>
                    <a:pt x="20127" y="4230"/>
                    <a:pt x="23631" y="2652"/>
                    <a:pt x="27309" y="1642"/>
                  </a:cubicBezTo>
                  <a:cubicBezTo>
                    <a:pt x="29661" y="979"/>
                    <a:pt x="32076" y="568"/>
                    <a:pt x="34523" y="395"/>
                  </a:cubicBezTo>
                  <a:cubicBezTo>
                    <a:pt x="35375" y="331"/>
                    <a:pt x="36023" y="331"/>
                    <a:pt x="36449" y="316"/>
                  </a:cubicBezTo>
                  <a:close/>
                  <a:moveTo>
                    <a:pt x="36433" y="0"/>
                  </a:moveTo>
                  <a:cubicBezTo>
                    <a:pt x="35991" y="16"/>
                    <a:pt x="35344" y="0"/>
                    <a:pt x="34491" y="95"/>
                  </a:cubicBezTo>
                  <a:cubicBezTo>
                    <a:pt x="32029" y="253"/>
                    <a:pt x="29598" y="663"/>
                    <a:pt x="27214" y="1342"/>
                  </a:cubicBezTo>
                  <a:cubicBezTo>
                    <a:pt x="18643" y="3710"/>
                    <a:pt x="11192" y="9077"/>
                    <a:pt x="6252" y="16480"/>
                  </a:cubicBezTo>
                  <a:cubicBezTo>
                    <a:pt x="4673" y="18848"/>
                    <a:pt x="3363" y="21389"/>
                    <a:pt x="2368" y="24041"/>
                  </a:cubicBezTo>
                  <a:cubicBezTo>
                    <a:pt x="1295" y="26898"/>
                    <a:pt x="585" y="29882"/>
                    <a:pt x="253" y="32912"/>
                  </a:cubicBezTo>
                  <a:cubicBezTo>
                    <a:pt x="95" y="34144"/>
                    <a:pt x="16" y="35375"/>
                    <a:pt x="16" y="36622"/>
                  </a:cubicBezTo>
                  <a:cubicBezTo>
                    <a:pt x="1" y="36938"/>
                    <a:pt x="1" y="37269"/>
                    <a:pt x="16" y="37601"/>
                  </a:cubicBezTo>
                  <a:cubicBezTo>
                    <a:pt x="32" y="39242"/>
                    <a:pt x="158" y="40868"/>
                    <a:pt x="395" y="42494"/>
                  </a:cubicBezTo>
                  <a:cubicBezTo>
                    <a:pt x="632" y="44136"/>
                    <a:pt x="995" y="45777"/>
                    <a:pt x="1453" y="47372"/>
                  </a:cubicBezTo>
                  <a:cubicBezTo>
                    <a:pt x="1658" y="48177"/>
                    <a:pt x="1958" y="48982"/>
                    <a:pt x="2226" y="49787"/>
                  </a:cubicBezTo>
                  <a:cubicBezTo>
                    <a:pt x="2368" y="50182"/>
                    <a:pt x="2526" y="50576"/>
                    <a:pt x="2684" y="50971"/>
                  </a:cubicBezTo>
                  <a:cubicBezTo>
                    <a:pt x="2842" y="51365"/>
                    <a:pt x="3016" y="51760"/>
                    <a:pt x="3189" y="52139"/>
                  </a:cubicBezTo>
                  <a:cubicBezTo>
                    <a:pt x="6062" y="58595"/>
                    <a:pt x="10703" y="64104"/>
                    <a:pt x="16575" y="68019"/>
                  </a:cubicBezTo>
                  <a:cubicBezTo>
                    <a:pt x="18090" y="69013"/>
                    <a:pt x="19653" y="69897"/>
                    <a:pt x="21279" y="70671"/>
                  </a:cubicBezTo>
                  <a:cubicBezTo>
                    <a:pt x="22921" y="71444"/>
                    <a:pt x="24610" y="72092"/>
                    <a:pt x="26346" y="72612"/>
                  </a:cubicBezTo>
                  <a:cubicBezTo>
                    <a:pt x="28098" y="73149"/>
                    <a:pt x="29882" y="73544"/>
                    <a:pt x="31682" y="73812"/>
                  </a:cubicBezTo>
                  <a:cubicBezTo>
                    <a:pt x="33355" y="74049"/>
                    <a:pt x="35044" y="74191"/>
                    <a:pt x="36733" y="74207"/>
                  </a:cubicBezTo>
                  <a:lnTo>
                    <a:pt x="37491" y="74207"/>
                  </a:lnTo>
                  <a:cubicBezTo>
                    <a:pt x="39180" y="74191"/>
                    <a:pt x="40869" y="74049"/>
                    <a:pt x="42542" y="73812"/>
                  </a:cubicBezTo>
                  <a:cubicBezTo>
                    <a:pt x="44341" y="73544"/>
                    <a:pt x="46125" y="73149"/>
                    <a:pt x="47861" y="72612"/>
                  </a:cubicBezTo>
                  <a:cubicBezTo>
                    <a:pt x="49598" y="72092"/>
                    <a:pt x="51287" y="71444"/>
                    <a:pt x="52929" y="70671"/>
                  </a:cubicBezTo>
                  <a:cubicBezTo>
                    <a:pt x="54554" y="69897"/>
                    <a:pt x="56117" y="69013"/>
                    <a:pt x="57633" y="68019"/>
                  </a:cubicBezTo>
                  <a:cubicBezTo>
                    <a:pt x="63505" y="64104"/>
                    <a:pt x="68145" y="58595"/>
                    <a:pt x="71018" y="52155"/>
                  </a:cubicBezTo>
                  <a:cubicBezTo>
                    <a:pt x="71208" y="51760"/>
                    <a:pt x="71366" y="51365"/>
                    <a:pt x="71524" y="50971"/>
                  </a:cubicBezTo>
                  <a:cubicBezTo>
                    <a:pt x="71666" y="50576"/>
                    <a:pt x="71839" y="50182"/>
                    <a:pt x="71981" y="49787"/>
                  </a:cubicBezTo>
                  <a:cubicBezTo>
                    <a:pt x="72250" y="48982"/>
                    <a:pt x="72550" y="48193"/>
                    <a:pt x="72771" y="47372"/>
                  </a:cubicBezTo>
                  <a:cubicBezTo>
                    <a:pt x="73228" y="45777"/>
                    <a:pt x="73576" y="44152"/>
                    <a:pt x="73812" y="42510"/>
                  </a:cubicBezTo>
                  <a:cubicBezTo>
                    <a:pt x="74049" y="40884"/>
                    <a:pt x="74175" y="39242"/>
                    <a:pt x="74191" y="37601"/>
                  </a:cubicBezTo>
                  <a:cubicBezTo>
                    <a:pt x="74207" y="37285"/>
                    <a:pt x="74207" y="36953"/>
                    <a:pt x="74191" y="36622"/>
                  </a:cubicBezTo>
                  <a:cubicBezTo>
                    <a:pt x="74191" y="35391"/>
                    <a:pt x="74112" y="34144"/>
                    <a:pt x="73954" y="32928"/>
                  </a:cubicBezTo>
                  <a:cubicBezTo>
                    <a:pt x="73623" y="29897"/>
                    <a:pt x="72913" y="26914"/>
                    <a:pt x="71839" y="24057"/>
                  </a:cubicBezTo>
                  <a:cubicBezTo>
                    <a:pt x="70829" y="21389"/>
                    <a:pt x="69519" y="18863"/>
                    <a:pt x="67940" y="16480"/>
                  </a:cubicBezTo>
                  <a:cubicBezTo>
                    <a:pt x="65162" y="12344"/>
                    <a:pt x="61595" y="8808"/>
                    <a:pt x="57427" y="6077"/>
                  </a:cubicBezTo>
                  <a:cubicBezTo>
                    <a:pt x="54223" y="3962"/>
                    <a:pt x="50687" y="2368"/>
                    <a:pt x="46993" y="1342"/>
                  </a:cubicBezTo>
                  <a:cubicBezTo>
                    <a:pt x="44610" y="679"/>
                    <a:pt x="42179" y="253"/>
                    <a:pt x="39716" y="95"/>
                  </a:cubicBezTo>
                  <a:cubicBezTo>
                    <a:pt x="38864" y="16"/>
                    <a:pt x="38201" y="32"/>
                    <a:pt x="37775" y="16"/>
                  </a:cubicBezTo>
                  <a:lnTo>
                    <a:pt x="37096" y="16"/>
                  </a:lnTo>
                  <a:cubicBezTo>
                    <a:pt x="37096" y="16"/>
                    <a:pt x="36970" y="0"/>
                    <a:pt x="367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6422450" y="1153275"/>
              <a:ext cx="59225" cy="192200"/>
            </a:xfrm>
            <a:custGeom>
              <a:avLst/>
              <a:gdLst/>
              <a:ahLst/>
              <a:cxnLst/>
              <a:rect l="l" t="t" r="r" b="b"/>
              <a:pathLst>
                <a:path w="2369" h="7688" extrusionOk="0">
                  <a:moveTo>
                    <a:pt x="2194" y="0"/>
                  </a:moveTo>
                  <a:lnTo>
                    <a:pt x="127" y="205"/>
                  </a:lnTo>
                  <a:cubicBezTo>
                    <a:pt x="127" y="205"/>
                    <a:pt x="158" y="647"/>
                    <a:pt x="221" y="1326"/>
                  </a:cubicBezTo>
                  <a:cubicBezTo>
                    <a:pt x="253" y="1673"/>
                    <a:pt x="253" y="2068"/>
                    <a:pt x="253" y="2478"/>
                  </a:cubicBezTo>
                  <a:cubicBezTo>
                    <a:pt x="253" y="2905"/>
                    <a:pt x="284" y="3362"/>
                    <a:pt x="253" y="3804"/>
                  </a:cubicBezTo>
                  <a:cubicBezTo>
                    <a:pt x="253" y="5020"/>
                    <a:pt x="158" y="6220"/>
                    <a:pt x="0" y="7419"/>
                  </a:cubicBezTo>
                  <a:lnTo>
                    <a:pt x="2052" y="7688"/>
                  </a:lnTo>
                  <a:cubicBezTo>
                    <a:pt x="2226" y="6409"/>
                    <a:pt x="2321" y="5130"/>
                    <a:pt x="2337" y="3852"/>
                  </a:cubicBezTo>
                  <a:cubicBezTo>
                    <a:pt x="2368" y="3362"/>
                    <a:pt x="2352" y="2873"/>
                    <a:pt x="2337" y="2431"/>
                  </a:cubicBezTo>
                  <a:cubicBezTo>
                    <a:pt x="2321" y="1989"/>
                    <a:pt x="2321" y="1563"/>
                    <a:pt x="2289" y="1200"/>
                  </a:cubicBezTo>
                  <a:cubicBezTo>
                    <a:pt x="2242" y="489"/>
                    <a:pt x="2194" y="0"/>
                    <a:pt x="21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6381400" y="927925"/>
              <a:ext cx="127100" cy="121975"/>
            </a:xfrm>
            <a:custGeom>
              <a:avLst/>
              <a:gdLst/>
              <a:ahLst/>
              <a:cxnLst/>
              <a:rect l="l" t="t" r="r" b="b"/>
              <a:pathLst>
                <a:path w="5084" h="4879" extrusionOk="0">
                  <a:moveTo>
                    <a:pt x="3915" y="1"/>
                  </a:moveTo>
                  <a:lnTo>
                    <a:pt x="1" y="1421"/>
                  </a:lnTo>
                  <a:cubicBezTo>
                    <a:pt x="1" y="1421"/>
                    <a:pt x="80" y="1627"/>
                    <a:pt x="190" y="1958"/>
                  </a:cubicBezTo>
                  <a:cubicBezTo>
                    <a:pt x="285" y="2274"/>
                    <a:pt x="443" y="2700"/>
                    <a:pt x="569" y="3142"/>
                  </a:cubicBezTo>
                  <a:cubicBezTo>
                    <a:pt x="695" y="3568"/>
                    <a:pt x="821" y="4010"/>
                    <a:pt x="916" y="4342"/>
                  </a:cubicBezTo>
                  <a:lnTo>
                    <a:pt x="1042" y="4878"/>
                  </a:lnTo>
                  <a:lnTo>
                    <a:pt x="5084" y="3915"/>
                  </a:lnTo>
                  <a:cubicBezTo>
                    <a:pt x="5084" y="3915"/>
                    <a:pt x="5036" y="3663"/>
                    <a:pt x="4926" y="3300"/>
                  </a:cubicBezTo>
                  <a:cubicBezTo>
                    <a:pt x="4831" y="2937"/>
                    <a:pt x="4689" y="2432"/>
                    <a:pt x="4547" y="1942"/>
                  </a:cubicBezTo>
                  <a:cubicBezTo>
                    <a:pt x="4421" y="1453"/>
                    <a:pt x="4231" y="964"/>
                    <a:pt x="4121" y="601"/>
                  </a:cubicBezTo>
                  <a:lnTo>
                    <a:pt x="39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6275250" y="733775"/>
              <a:ext cx="94350" cy="106575"/>
            </a:xfrm>
            <a:custGeom>
              <a:avLst/>
              <a:gdLst/>
              <a:ahLst/>
              <a:cxnLst/>
              <a:rect l="l" t="t" r="r" b="b"/>
              <a:pathLst>
                <a:path w="3774" h="4263" extrusionOk="0">
                  <a:moveTo>
                    <a:pt x="1674" y="0"/>
                  </a:moveTo>
                  <a:lnTo>
                    <a:pt x="0" y="1232"/>
                  </a:lnTo>
                  <a:lnTo>
                    <a:pt x="332" y="1689"/>
                  </a:lnTo>
                  <a:cubicBezTo>
                    <a:pt x="537" y="1958"/>
                    <a:pt x="790" y="2321"/>
                    <a:pt x="1026" y="2715"/>
                  </a:cubicBezTo>
                  <a:cubicBezTo>
                    <a:pt x="1532" y="3473"/>
                    <a:pt x="1974" y="4262"/>
                    <a:pt x="1974" y="4262"/>
                  </a:cubicBezTo>
                  <a:lnTo>
                    <a:pt x="3773" y="3236"/>
                  </a:lnTo>
                  <a:cubicBezTo>
                    <a:pt x="3773" y="3236"/>
                    <a:pt x="3315" y="2384"/>
                    <a:pt x="2779" y="1579"/>
                  </a:cubicBezTo>
                  <a:cubicBezTo>
                    <a:pt x="2526" y="1184"/>
                    <a:pt x="2242" y="790"/>
                    <a:pt x="2037" y="490"/>
                  </a:cubicBezTo>
                  <a:lnTo>
                    <a:pt x="16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5870350" y="553025"/>
              <a:ext cx="491350" cy="694975"/>
            </a:xfrm>
            <a:custGeom>
              <a:avLst/>
              <a:gdLst/>
              <a:ahLst/>
              <a:cxnLst/>
              <a:rect l="l" t="t" r="r" b="b"/>
              <a:pathLst>
                <a:path w="19654" h="27799" extrusionOk="0">
                  <a:moveTo>
                    <a:pt x="853" y="1"/>
                  </a:moveTo>
                  <a:lnTo>
                    <a:pt x="1" y="2226"/>
                  </a:lnTo>
                  <a:cubicBezTo>
                    <a:pt x="1" y="2226"/>
                    <a:pt x="932" y="2574"/>
                    <a:pt x="1832" y="3016"/>
                  </a:cubicBezTo>
                  <a:cubicBezTo>
                    <a:pt x="2290" y="3205"/>
                    <a:pt x="2716" y="3458"/>
                    <a:pt x="3063" y="3616"/>
                  </a:cubicBezTo>
                  <a:cubicBezTo>
                    <a:pt x="3221" y="3694"/>
                    <a:pt x="3347" y="3773"/>
                    <a:pt x="3458" y="3837"/>
                  </a:cubicBezTo>
                  <a:cubicBezTo>
                    <a:pt x="3505" y="3868"/>
                    <a:pt x="3552" y="3900"/>
                    <a:pt x="3600" y="3915"/>
                  </a:cubicBezTo>
                  <a:lnTo>
                    <a:pt x="3000" y="4957"/>
                  </a:lnTo>
                  <a:cubicBezTo>
                    <a:pt x="3000" y="4957"/>
                    <a:pt x="3158" y="5052"/>
                    <a:pt x="3395" y="5178"/>
                  </a:cubicBezTo>
                  <a:cubicBezTo>
                    <a:pt x="3647" y="5305"/>
                    <a:pt x="3931" y="5494"/>
                    <a:pt x="4231" y="5683"/>
                  </a:cubicBezTo>
                  <a:cubicBezTo>
                    <a:pt x="4531" y="5873"/>
                    <a:pt x="4831" y="6078"/>
                    <a:pt x="5052" y="6236"/>
                  </a:cubicBezTo>
                  <a:cubicBezTo>
                    <a:pt x="5273" y="6378"/>
                    <a:pt x="5415" y="6488"/>
                    <a:pt x="5415" y="6488"/>
                  </a:cubicBezTo>
                  <a:lnTo>
                    <a:pt x="6110" y="5526"/>
                  </a:lnTo>
                  <a:cubicBezTo>
                    <a:pt x="6110" y="5526"/>
                    <a:pt x="6299" y="5636"/>
                    <a:pt x="6567" y="5857"/>
                  </a:cubicBezTo>
                  <a:cubicBezTo>
                    <a:pt x="6836" y="6078"/>
                    <a:pt x="7199" y="6362"/>
                    <a:pt x="7562" y="6646"/>
                  </a:cubicBezTo>
                  <a:lnTo>
                    <a:pt x="8525" y="7483"/>
                  </a:lnTo>
                  <a:cubicBezTo>
                    <a:pt x="8777" y="7720"/>
                    <a:pt x="8951" y="7878"/>
                    <a:pt x="8951" y="7878"/>
                  </a:cubicBezTo>
                  <a:lnTo>
                    <a:pt x="8114" y="8730"/>
                  </a:lnTo>
                  <a:cubicBezTo>
                    <a:pt x="8114" y="8730"/>
                    <a:pt x="8588" y="9156"/>
                    <a:pt x="9219" y="9851"/>
                  </a:cubicBezTo>
                  <a:cubicBezTo>
                    <a:pt x="9551" y="10182"/>
                    <a:pt x="9930" y="10608"/>
                    <a:pt x="10293" y="11066"/>
                  </a:cubicBezTo>
                  <a:cubicBezTo>
                    <a:pt x="10656" y="11524"/>
                    <a:pt x="11035" y="12029"/>
                    <a:pt x="11398" y="12534"/>
                  </a:cubicBezTo>
                  <a:cubicBezTo>
                    <a:pt x="11777" y="13039"/>
                    <a:pt x="12092" y="13576"/>
                    <a:pt x="12408" y="14065"/>
                  </a:cubicBezTo>
                  <a:cubicBezTo>
                    <a:pt x="12708" y="14586"/>
                    <a:pt x="12992" y="15060"/>
                    <a:pt x="13197" y="15470"/>
                  </a:cubicBezTo>
                  <a:cubicBezTo>
                    <a:pt x="13418" y="15896"/>
                    <a:pt x="13592" y="16244"/>
                    <a:pt x="13702" y="16496"/>
                  </a:cubicBezTo>
                  <a:cubicBezTo>
                    <a:pt x="13813" y="16733"/>
                    <a:pt x="13876" y="16891"/>
                    <a:pt x="13876" y="16891"/>
                  </a:cubicBezTo>
                  <a:lnTo>
                    <a:pt x="14965" y="16402"/>
                  </a:lnTo>
                  <a:cubicBezTo>
                    <a:pt x="14965" y="16402"/>
                    <a:pt x="15455" y="17522"/>
                    <a:pt x="15865" y="18690"/>
                  </a:cubicBezTo>
                  <a:cubicBezTo>
                    <a:pt x="16260" y="19859"/>
                    <a:pt x="16544" y="21058"/>
                    <a:pt x="16544" y="21058"/>
                  </a:cubicBezTo>
                  <a:lnTo>
                    <a:pt x="15391" y="21342"/>
                  </a:lnTo>
                  <a:lnTo>
                    <a:pt x="15486" y="21753"/>
                  </a:lnTo>
                  <a:cubicBezTo>
                    <a:pt x="15549" y="22021"/>
                    <a:pt x="15628" y="22400"/>
                    <a:pt x="15707" y="22874"/>
                  </a:cubicBezTo>
                  <a:cubicBezTo>
                    <a:pt x="15897" y="23994"/>
                    <a:pt x="16023" y="25147"/>
                    <a:pt x="16070" y="26299"/>
                  </a:cubicBezTo>
                  <a:cubicBezTo>
                    <a:pt x="16086" y="26473"/>
                    <a:pt x="16086" y="26646"/>
                    <a:pt x="16086" y="26820"/>
                  </a:cubicBezTo>
                  <a:cubicBezTo>
                    <a:pt x="16102" y="27151"/>
                    <a:pt x="16102" y="27483"/>
                    <a:pt x="16086" y="27799"/>
                  </a:cubicBezTo>
                  <a:lnTo>
                    <a:pt x="19653" y="27799"/>
                  </a:lnTo>
                  <a:lnTo>
                    <a:pt x="19653" y="26820"/>
                  </a:lnTo>
                  <a:cubicBezTo>
                    <a:pt x="19653" y="26220"/>
                    <a:pt x="19622" y="25604"/>
                    <a:pt x="19559" y="25020"/>
                  </a:cubicBezTo>
                  <a:cubicBezTo>
                    <a:pt x="19480" y="23789"/>
                    <a:pt x="19306" y="22558"/>
                    <a:pt x="19054" y="21358"/>
                  </a:cubicBezTo>
                  <a:cubicBezTo>
                    <a:pt x="18801" y="20174"/>
                    <a:pt x="18485" y="19006"/>
                    <a:pt x="18106" y="17870"/>
                  </a:cubicBezTo>
                  <a:cubicBezTo>
                    <a:pt x="17728" y="16765"/>
                    <a:pt x="17286" y="15675"/>
                    <a:pt x="16780" y="14634"/>
                  </a:cubicBezTo>
                  <a:cubicBezTo>
                    <a:pt x="16291" y="13623"/>
                    <a:pt x="15739" y="12645"/>
                    <a:pt x="15155" y="11713"/>
                  </a:cubicBezTo>
                  <a:cubicBezTo>
                    <a:pt x="13134" y="8509"/>
                    <a:pt x="10498" y="5731"/>
                    <a:pt x="7420" y="3537"/>
                  </a:cubicBezTo>
                  <a:cubicBezTo>
                    <a:pt x="6804" y="3063"/>
                    <a:pt x="6189" y="2684"/>
                    <a:pt x="5620" y="2321"/>
                  </a:cubicBezTo>
                  <a:cubicBezTo>
                    <a:pt x="5036" y="1990"/>
                    <a:pt x="4531" y="1674"/>
                    <a:pt x="4026" y="1437"/>
                  </a:cubicBezTo>
                  <a:cubicBezTo>
                    <a:pt x="3047" y="916"/>
                    <a:pt x="2258" y="537"/>
                    <a:pt x="1706" y="332"/>
                  </a:cubicBezTo>
                  <a:cubicBezTo>
                    <a:pt x="1153" y="111"/>
                    <a:pt x="853" y="1"/>
                    <a:pt x="8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5352600" y="480425"/>
              <a:ext cx="1033950" cy="1510275"/>
            </a:xfrm>
            <a:custGeom>
              <a:avLst/>
              <a:gdLst/>
              <a:ahLst/>
              <a:cxnLst/>
              <a:rect l="l" t="t" r="r" b="b"/>
              <a:pathLst>
                <a:path w="41358" h="60411" extrusionOk="0">
                  <a:moveTo>
                    <a:pt x="11145" y="0"/>
                  </a:moveTo>
                  <a:lnTo>
                    <a:pt x="11161" y="379"/>
                  </a:lnTo>
                  <a:lnTo>
                    <a:pt x="11540" y="379"/>
                  </a:lnTo>
                  <a:cubicBezTo>
                    <a:pt x="11729" y="395"/>
                    <a:pt x="11997" y="411"/>
                    <a:pt x="12345" y="411"/>
                  </a:cubicBezTo>
                  <a:cubicBezTo>
                    <a:pt x="13450" y="442"/>
                    <a:pt x="14555" y="553"/>
                    <a:pt x="15659" y="711"/>
                  </a:cubicBezTo>
                  <a:cubicBezTo>
                    <a:pt x="17364" y="979"/>
                    <a:pt x="19053" y="1389"/>
                    <a:pt x="20679" y="1942"/>
                  </a:cubicBezTo>
                  <a:cubicBezTo>
                    <a:pt x="28209" y="4467"/>
                    <a:pt x="34428" y="9913"/>
                    <a:pt x="37932" y="17033"/>
                  </a:cubicBezTo>
                  <a:cubicBezTo>
                    <a:pt x="38627" y="18437"/>
                    <a:pt x="39195" y="19890"/>
                    <a:pt x="39669" y="21373"/>
                  </a:cubicBezTo>
                  <a:cubicBezTo>
                    <a:pt x="40142" y="22905"/>
                    <a:pt x="40490" y="24467"/>
                    <a:pt x="40711" y="26062"/>
                  </a:cubicBezTo>
                  <a:cubicBezTo>
                    <a:pt x="40884" y="27277"/>
                    <a:pt x="40979" y="28493"/>
                    <a:pt x="40995" y="29708"/>
                  </a:cubicBezTo>
                  <a:lnTo>
                    <a:pt x="40995" y="30703"/>
                  </a:lnTo>
                  <a:lnTo>
                    <a:pt x="40995" y="30924"/>
                  </a:lnTo>
                  <a:cubicBezTo>
                    <a:pt x="40947" y="32565"/>
                    <a:pt x="40774" y="34191"/>
                    <a:pt x="40458" y="35801"/>
                  </a:cubicBezTo>
                  <a:cubicBezTo>
                    <a:pt x="40142" y="37411"/>
                    <a:pt x="39700" y="38990"/>
                    <a:pt x="39148" y="40537"/>
                  </a:cubicBezTo>
                  <a:cubicBezTo>
                    <a:pt x="38580" y="42068"/>
                    <a:pt x="37885" y="43536"/>
                    <a:pt x="37080" y="44941"/>
                  </a:cubicBezTo>
                  <a:cubicBezTo>
                    <a:pt x="34034" y="50308"/>
                    <a:pt x="29408" y="54602"/>
                    <a:pt x="23820" y="57222"/>
                  </a:cubicBezTo>
                  <a:cubicBezTo>
                    <a:pt x="22573" y="57790"/>
                    <a:pt x="21295" y="58295"/>
                    <a:pt x="19985" y="58706"/>
                  </a:cubicBezTo>
                  <a:cubicBezTo>
                    <a:pt x="19353" y="58879"/>
                    <a:pt x="18738" y="59085"/>
                    <a:pt x="18106" y="59211"/>
                  </a:cubicBezTo>
                  <a:cubicBezTo>
                    <a:pt x="17791" y="59290"/>
                    <a:pt x="17475" y="59369"/>
                    <a:pt x="17175" y="59432"/>
                  </a:cubicBezTo>
                  <a:cubicBezTo>
                    <a:pt x="16859" y="59495"/>
                    <a:pt x="16559" y="59542"/>
                    <a:pt x="16259" y="59590"/>
                  </a:cubicBezTo>
                  <a:cubicBezTo>
                    <a:pt x="14697" y="59874"/>
                    <a:pt x="13102" y="60016"/>
                    <a:pt x="11524" y="60032"/>
                  </a:cubicBezTo>
                  <a:lnTo>
                    <a:pt x="10766" y="60032"/>
                  </a:lnTo>
                  <a:cubicBezTo>
                    <a:pt x="8635" y="60016"/>
                    <a:pt x="6520" y="59763"/>
                    <a:pt x="4452" y="59274"/>
                  </a:cubicBezTo>
                  <a:cubicBezTo>
                    <a:pt x="3363" y="59037"/>
                    <a:pt x="2305" y="58722"/>
                    <a:pt x="1248" y="58358"/>
                  </a:cubicBezTo>
                  <a:cubicBezTo>
                    <a:pt x="885" y="58232"/>
                    <a:pt x="616" y="58122"/>
                    <a:pt x="427" y="58043"/>
                  </a:cubicBezTo>
                  <a:lnTo>
                    <a:pt x="143" y="57932"/>
                  </a:lnTo>
                  <a:lnTo>
                    <a:pt x="1" y="58295"/>
                  </a:lnTo>
                  <a:cubicBezTo>
                    <a:pt x="1" y="58295"/>
                    <a:pt x="111" y="58327"/>
                    <a:pt x="285" y="58406"/>
                  </a:cubicBezTo>
                  <a:cubicBezTo>
                    <a:pt x="474" y="58469"/>
                    <a:pt x="758" y="58595"/>
                    <a:pt x="1121" y="58706"/>
                  </a:cubicBezTo>
                  <a:cubicBezTo>
                    <a:pt x="2195" y="59085"/>
                    <a:pt x="3268" y="59400"/>
                    <a:pt x="4373" y="59653"/>
                  </a:cubicBezTo>
                  <a:cubicBezTo>
                    <a:pt x="6472" y="60142"/>
                    <a:pt x="8619" y="60395"/>
                    <a:pt x="10766" y="60411"/>
                  </a:cubicBezTo>
                  <a:lnTo>
                    <a:pt x="11524" y="60411"/>
                  </a:lnTo>
                  <a:cubicBezTo>
                    <a:pt x="13134" y="60395"/>
                    <a:pt x="14744" y="60253"/>
                    <a:pt x="16322" y="59969"/>
                  </a:cubicBezTo>
                  <a:lnTo>
                    <a:pt x="17254" y="59795"/>
                  </a:lnTo>
                  <a:cubicBezTo>
                    <a:pt x="17570" y="59732"/>
                    <a:pt x="17869" y="59653"/>
                    <a:pt x="18201" y="59590"/>
                  </a:cubicBezTo>
                  <a:cubicBezTo>
                    <a:pt x="18817" y="59448"/>
                    <a:pt x="19448" y="59242"/>
                    <a:pt x="20111" y="59069"/>
                  </a:cubicBezTo>
                  <a:cubicBezTo>
                    <a:pt x="21437" y="58658"/>
                    <a:pt x="22731" y="58153"/>
                    <a:pt x="23978" y="57553"/>
                  </a:cubicBezTo>
                  <a:cubicBezTo>
                    <a:pt x="31176" y="54191"/>
                    <a:pt x="36749" y="48114"/>
                    <a:pt x="39511" y="40663"/>
                  </a:cubicBezTo>
                  <a:cubicBezTo>
                    <a:pt x="40063" y="39100"/>
                    <a:pt x="40505" y="37506"/>
                    <a:pt x="40821" y="35880"/>
                  </a:cubicBezTo>
                  <a:cubicBezTo>
                    <a:pt x="41137" y="34239"/>
                    <a:pt x="41311" y="32581"/>
                    <a:pt x="41358" y="30924"/>
                  </a:cubicBezTo>
                  <a:cubicBezTo>
                    <a:pt x="41358" y="30845"/>
                    <a:pt x="41358" y="30766"/>
                    <a:pt x="41358" y="30703"/>
                  </a:cubicBezTo>
                  <a:lnTo>
                    <a:pt x="41358" y="29708"/>
                  </a:lnTo>
                  <a:cubicBezTo>
                    <a:pt x="41342" y="28477"/>
                    <a:pt x="41247" y="27230"/>
                    <a:pt x="41074" y="26014"/>
                  </a:cubicBezTo>
                  <a:cubicBezTo>
                    <a:pt x="40853" y="24404"/>
                    <a:pt x="40490" y="22810"/>
                    <a:pt x="40016" y="21263"/>
                  </a:cubicBezTo>
                  <a:cubicBezTo>
                    <a:pt x="39543" y="19748"/>
                    <a:pt x="38959" y="18280"/>
                    <a:pt x="38264" y="16859"/>
                  </a:cubicBezTo>
                  <a:cubicBezTo>
                    <a:pt x="35738" y="11729"/>
                    <a:pt x="31808" y="7435"/>
                    <a:pt x="26946" y="4452"/>
                  </a:cubicBezTo>
                  <a:cubicBezTo>
                    <a:pt x="25004" y="3252"/>
                    <a:pt x="22936" y="2289"/>
                    <a:pt x="20790" y="1563"/>
                  </a:cubicBezTo>
                  <a:cubicBezTo>
                    <a:pt x="19132" y="1010"/>
                    <a:pt x="17427" y="600"/>
                    <a:pt x="15707" y="332"/>
                  </a:cubicBezTo>
                  <a:cubicBezTo>
                    <a:pt x="14586" y="158"/>
                    <a:pt x="13465" y="63"/>
                    <a:pt x="12345" y="16"/>
                  </a:cubicBezTo>
                  <a:cubicBezTo>
                    <a:pt x="11997" y="16"/>
                    <a:pt x="11729" y="0"/>
                    <a:pt x="11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4904300" y="508050"/>
              <a:ext cx="726925" cy="1448725"/>
            </a:xfrm>
            <a:custGeom>
              <a:avLst/>
              <a:gdLst/>
              <a:ahLst/>
              <a:cxnLst/>
              <a:rect l="l" t="t" r="r" b="b"/>
              <a:pathLst>
                <a:path w="29077" h="57949" extrusionOk="0">
                  <a:moveTo>
                    <a:pt x="28698" y="0"/>
                  </a:moveTo>
                  <a:cubicBezTo>
                    <a:pt x="28556" y="16"/>
                    <a:pt x="28351" y="16"/>
                    <a:pt x="28098" y="16"/>
                  </a:cubicBezTo>
                  <a:cubicBezTo>
                    <a:pt x="28019" y="24"/>
                    <a:pt x="27936" y="24"/>
                    <a:pt x="27850" y="24"/>
                  </a:cubicBezTo>
                  <a:cubicBezTo>
                    <a:pt x="27763" y="24"/>
                    <a:pt x="27672" y="24"/>
                    <a:pt x="27577" y="32"/>
                  </a:cubicBezTo>
                  <a:cubicBezTo>
                    <a:pt x="27372" y="48"/>
                    <a:pt x="27167" y="63"/>
                    <a:pt x="26930" y="79"/>
                  </a:cubicBezTo>
                  <a:cubicBezTo>
                    <a:pt x="26693" y="111"/>
                    <a:pt x="26441" y="111"/>
                    <a:pt x="26172" y="142"/>
                  </a:cubicBezTo>
                  <a:cubicBezTo>
                    <a:pt x="25920" y="174"/>
                    <a:pt x="25636" y="205"/>
                    <a:pt x="25336" y="253"/>
                  </a:cubicBezTo>
                  <a:cubicBezTo>
                    <a:pt x="23915" y="426"/>
                    <a:pt x="22494" y="710"/>
                    <a:pt x="21121" y="1121"/>
                  </a:cubicBezTo>
                  <a:cubicBezTo>
                    <a:pt x="17191" y="2226"/>
                    <a:pt x="13528" y="4167"/>
                    <a:pt x="10403" y="6788"/>
                  </a:cubicBezTo>
                  <a:cubicBezTo>
                    <a:pt x="8509" y="8366"/>
                    <a:pt x="6836" y="10182"/>
                    <a:pt x="5399" y="12202"/>
                  </a:cubicBezTo>
                  <a:cubicBezTo>
                    <a:pt x="3868" y="14349"/>
                    <a:pt x="2621" y="16685"/>
                    <a:pt x="1721" y="19164"/>
                  </a:cubicBezTo>
                  <a:cubicBezTo>
                    <a:pt x="1263" y="20442"/>
                    <a:pt x="900" y="21752"/>
                    <a:pt x="616" y="23078"/>
                  </a:cubicBezTo>
                  <a:cubicBezTo>
                    <a:pt x="348" y="24420"/>
                    <a:pt x="158" y="25762"/>
                    <a:pt x="64" y="27135"/>
                  </a:cubicBezTo>
                  <a:cubicBezTo>
                    <a:pt x="32" y="27467"/>
                    <a:pt x="16" y="27814"/>
                    <a:pt x="16" y="28161"/>
                  </a:cubicBezTo>
                  <a:lnTo>
                    <a:pt x="16" y="28635"/>
                  </a:lnTo>
                  <a:lnTo>
                    <a:pt x="0" y="29171"/>
                  </a:lnTo>
                  <a:cubicBezTo>
                    <a:pt x="16" y="29329"/>
                    <a:pt x="16" y="29471"/>
                    <a:pt x="16" y="29613"/>
                  </a:cubicBezTo>
                  <a:cubicBezTo>
                    <a:pt x="16" y="30150"/>
                    <a:pt x="32" y="30687"/>
                    <a:pt x="79" y="31223"/>
                  </a:cubicBezTo>
                  <a:cubicBezTo>
                    <a:pt x="174" y="32565"/>
                    <a:pt x="364" y="33907"/>
                    <a:pt x="648" y="35233"/>
                  </a:cubicBezTo>
                  <a:cubicBezTo>
                    <a:pt x="932" y="36543"/>
                    <a:pt x="1295" y="37822"/>
                    <a:pt x="1753" y="39085"/>
                  </a:cubicBezTo>
                  <a:cubicBezTo>
                    <a:pt x="2195" y="40300"/>
                    <a:pt x="2731" y="41484"/>
                    <a:pt x="3331" y="42636"/>
                  </a:cubicBezTo>
                  <a:cubicBezTo>
                    <a:pt x="4484" y="44815"/>
                    <a:pt x="5888" y="46851"/>
                    <a:pt x="7546" y="48682"/>
                  </a:cubicBezTo>
                  <a:cubicBezTo>
                    <a:pt x="9045" y="50308"/>
                    <a:pt x="10703" y="51760"/>
                    <a:pt x="12518" y="53023"/>
                  </a:cubicBezTo>
                  <a:cubicBezTo>
                    <a:pt x="15233" y="54917"/>
                    <a:pt x="18264" y="56322"/>
                    <a:pt x="21453" y="57190"/>
                  </a:cubicBezTo>
                  <a:cubicBezTo>
                    <a:pt x="22352" y="57443"/>
                    <a:pt x="23252" y="57632"/>
                    <a:pt x="24152" y="57790"/>
                  </a:cubicBezTo>
                  <a:cubicBezTo>
                    <a:pt x="24483" y="57838"/>
                    <a:pt x="24720" y="57885"/>
                    <a:pt x="24894" y="57901"/>
                  </a:cubicBezTo>
                  <a:lnTo>
                    <a:pt x="25131" y="57948"/>
                  </a:lnTo>
                  <a:lnTo>
                    <a:pt x="25257" y="57111"/>
                  </a:lnTo>
                  <a:cubicBezTo>
                    <a:pt x="25257" y="57111"/>
                    <a:pt x="25162" y="57096"/>
                    <a:pt x="25004" y="57080"/>
                  </a:cubicBezTo>
                  <a:cubicBezTo>
                    <a:pt x="24846" y="57064"/>
                    <a:pt x="24610" y="57017"/>
                    <a:pt x="24310" y="56969"/>
                  </a:cubicBezTo>
                  <a:cubicBezTo>
                    <a:pt x="23694" y="56859"/>
                    <a:pt x="22794" y="56685"/>
                    <a:pt x="21674" y="56385"/>
                  </a:cubicBezTo>
                  <a:cubicBezTo>
                    <a:pt x="21216" y="56259"/>
                    <a:pt x="20727" y="56101"/>
                    <a:pt x="20206" y="55928"/>
                  </a:cubicBezTo>
                  <a:cubicBezTo>
                    <a:pt x="19432" y="55675"/>
                    <a:pt x="18611" y="55375"/>
                    <a:pt x="17743" y="54996"/>
                  </a:cubicBezTo>
                  <a:cubicBezTo>
                    <a:pt x="16733" y="54538"/>
                    <a:pt x="15738" y="54033"/>
                    <a:pt x="14775" y="53481"/>
                  </a:cubicBezTo>
                  <a:cubicBezTo>
                    <a:pt x="14191" y="53118"/>
                    <a:pt x="13576" y="52755"/>
                    <a:pt x="12992" y="52328"/>
                  </a:cubicBezTo>
                  <a:cubicBezTo>
                    <a:pt x="12850" y="52234"/>
                    <a:pt x="12723" y="52139"/>
                    <a:pt x="12581" y="52044"/>
                  </a:cubicBezTo>
                  <a:cubicBezTo>
                    <a:pt x="10971" y="50876"/>
                    <a:pt x="9503" y="49550"/>
                    <a:pt x="8161" y="48098"/>
                  </a:cubicBezTo>
                  <a:cubicBezTo>
                    <a:pt x="7167" y="46993"/>
                    <a:pt x="6267" y="45809"/>
                    <a:pt x="5446" y="44562"/>
                  </a:cubicBezTo>
                  <a:cubicBezTo>
                    <a:pt x="4957" y="43820"/>
                    <a:pt x="4499" y="43047"/>
                    <a:pt x="4057" y="42226"/>
                  </a:cubicBezTo>
                  <a:cubicBezTo>
                    <a:pt x="3473" y="41105"/>
                    <a:pt x="2968" y="39953"/>
                    <a:pt x="2526" y="38769"/>
                  </a:cubicBezTo>
                  <a:cubicBezTo>
                    <a:pt x="2084" y="37553"/>
                    <a:pt x="1721" y="36306"/>
                    <a:pt x="1453" y="35044"/>
                  </a:cubicBezTo>
                  <a:cubicBezTo>
                    <a:pt x="1184" y="33749"/>
                    <a:pt x="995" y="32439"/>
                    <a:pt x="900" y="31129"/>
                  </a:cubicBezTo>
                  <a:cubicBezTo>
                    <a:pt x="853" y="30624"/>
                    <a:pt x="837" y="30103"/>
                    <a:pt x="837" y="29582"/>
                  </a:cubicBezTo>
                  <a:cubicBezTo>
                    <a:pt x="821" y="29440"/>
                    <a:pt x="821" y="29298"/>
                    <a:pt x="821" y="29156"/>
                  </a:cubicBezTo>
                  <a:lnTo>
                    <a:pt x="837" y="28603"/>
                  </a:lnTo>
                  <a:lnTo>
                    <a:pt x="837" y="28161"/>
                  </a:lnTo>
                  <a:cubicBezTo>
                    <a:pt x="853" y="27830"/>
                    <a:pt x="869" y="27498"/>
                    <a:pt x="884" y="27167"/>
                  </a:cubicBezTo>
                  <a:cubicBezTo>
                    <a:pt x="979" y="25841"/>
                    <a:pt x="1153" y="24515"/>
                    <a:pt x="1437" y="23220"/>
                  </a:cubicBezTo>
                  <a:cubicBezTo>
                    <a:pt x="1705" y="21942"/>
                    <a:pt x="2068" y="20663"/>
                    <a:pt x="2510" y="19432"/>
                  </a:cubicBezTo>
                  <a:cubicBezTo>
                    <a:pt x="3047" y="17948"/>
                    <a:pt x="3710" y="16527"/>
                    <a:pt x="4484" y="15154"/>
                  </a:cubicBezTo>
                  <a:cubicBezTo>
                    <a:pt x="4973" y="14302"/>
                    <a:pt x="5510" y="13465"/>
                    <a:pt x="6078" y="12660"/>
                  </a:cubicBezTo>
                  <a:cubicBezTo>
                    <a:pt x="8730" y="8950"/>
                    <a:pt x="12234" y="5935"/>
                    <a:pt x="16291" y="3868"/>
                  </a:cubicBezTo>
                  <a:cubicBezTo>
                    <a:pt x="17917" y="3063"/>
                    <a:pt x="19606" y="2400"/>
                    <a:pt x="21342" y="1894"/>
                  </a:cubicBezTo>
                  <a:cubicBezTo>
                    <a:pt x="22195" y="1658"/>
                    <a:pt x="23000" y="1468"/>
                    <a:pt x="23742" y="1342"/>
                  </a:cubicBezTo>
                  <a:cubicBezTo>
                    <a:pt x="24357" y="1216"/>
                    <a:pt x="24925" y="1121"/>
                    <a:pt x="25446" y="1058"/>
                  </a:cubicBezTo>
                  <a:cubicBezTo>
                    <a:pt x="25730" y="1026"/>
                    <a:pt x="25999" y="979"/>
                    <a:pt x="26267" y="963"/>
                  </a:cubicBezTo>
                  <a:cubicBezTo>
                    <a:pt x="26520" y="947"/>
                    <a:pt x="26756" y="916"/>
                    <a:pt x="26993" y="916"/>
                  </a:cubicBezTo>
                  <a:cubicBezTo>
                    <a:pt x="27214" y="900"/>
                    <a:pt x="27419" y="853"/>
                    <a:pt x="27609" y="853"/>
                  </a:cubicBezTo>
                  <a:lnTo>
                    <a:pt x="28130" y="853"/>
                  </a:lnTo>
                  <a:cubicBezTo>
                    <a:pt x="28367" y="837"/>
                    <a:pt x="28556" y="837"/>
                    <a:pt x="28698" y="837"/>
                  </a:cubicBezTo>
                  <a:lnTo>
                    <a:pt x="29077" y="837"/>
                  </a:lnTo>
                  <a:lnTo>
                    <a:pt x="290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5974150" y="777575"/>
              <a:ext cx="88425" cy="89600"/>
            </a:xfrm>
            <a:custGeom>
              <a:avLst/>
              <a:gdLst/>
              <a:ahLst/>
              <a:cxnLst/>
              <a:rect l="l" t="t" r="r" b="b"/>
              <a:pathLst>
                <a:path w="3537" h="3584" extrusionOk="0">
                  <a:moveTo>
                    <a:pt x="1973" y="1"/>
                  </a:moveTo>
                  <a:lnTo>
                    <a:pt x="0" y="2289"/>
                  </a:lnTo>
                  <a:lnTo>
                    <a:pt x="221" y="2495"/>
                  </a:lnTo>
                  <a:cubicBezTo>
                    <a:pt x="363" y="2605"/>
                    <a:pt x="537" y="2763"/>
                    <a:pt x="711" y="2921"/>
                  </a:cubicBezTo>
                  <a:lnTo>
                    <a:pt x="1168" y="3363"/>
                  </a:lnTo>
                  <a:cubicBezTo>
                    <a:pt x="1295" y="3489"/>
                    <a:pt x="1374" y="3584"/>
                    <a:pt x="1374" y="3584"/>
                  </a:cubicBezTo>
                  <a:lnTo>
                    <a:pt x="3536" y="1453"/>
                  </a:lnTo>
                  <a:cubicBezTo>
                    <a:pt x="3536" y="1453"/>
                    <a:pt x="3441" y="1358"/>
                    <a:pt x="3315" y="1216"/>
                  </a:cubicBezTo>
                  <a:cubicBezTo>
                    <a:pt x="3173" y="1074"/>
                    <a:pt x="2968" y="900"/>
                    <a:pt x="2778" y="711"/>
                  </a:cubicBezTo>
                  <a:cubicBezTo>
                    <a:pt x="2589" y="521"/>
                    <a:pt x="2384" y="348"/>
                    <a:pt x="2226" y="206"/>
                  </a:cubicBezTo>
                  <a:lnTo>
                    <a:pt x="19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6092150" y="941750"/>
              <a:ext cx="90000" cy="78950"/>
            </a:xfrm>
            <a:custGeom>
              <a:avLst/>
              <a:gdLst/>
              <a:ahLst/>
              <a:cxnLst/>
              <a:rect l="l" t="t" r="r" b="b"/>
              <a:pathLst>
                <a:path w="3600" h="3158" extrusionOk="0">
                  <a:moveTo>
                    <a:pt x="2636" y="0"/>
                  </a:moveTo>
                  <a:lnTo>
                    <a:pt x="0" y="1484"/>
                  </a:lnTo>
                  <a:lnTo>
                    <a:pt x="142" y="1737"/>
                  </a:lnTo>
                  <a:lnTo>
                    <a:pt x="426" y="2305"/>
                  </a:lnTo>
                  <a:cubicBezTo>
                    <a:pt x="537" y="2494"/>
                    <a:pt x="631" y="2684"/>
                    <a:pt x="710" y="2889"/>
                  </a:cubicBezTo>
                  <a:lnTo>
                    <a:pt x="837" y="3157"/>
                  </a:lnTo>
                  <a:lnTo>
                    <a:pt x="3599" y="1910"/>
                  </a:lnTo>
                  <a:cubicBezTo>
                    <a:pt x="3599" y="1910"/>
                    <a:pt x="3536" y="1800"/>
                    <a:pt x="3457" y="1610"/>
                  </a:cubicBezTo>
                  <a:cubicBezTo>
                    <a:pt x="3378" y="1421"/>
                    <a:pt x="3268" y="1184"/>
                    <a:pt x="3141" y="947"/>
                  </a:cubicBezTo>
                  <a:lnTo>
                    <a:pt x="2810" y="300"/>
                  </a:lnTo>
                  <a:cubicBezTo>
                    <a:pt x="2715" y="126"/>
                    <a:pt x="2636" y="0"/>
                    <a:pt x="2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6152525" y="1142600"/>
              <a:ext cx="80525" cy="58050"/>
            </a:xfrm>
            <a:custGeom>
              <a:avLst/>
              <a:gdLst/>
              <a:ahLst/>
              <a:cxnLst/>
              <a:rect l="l" t="t" r="r" b="b"/>
              <a:pathLst>
                <a:path w="3221" h="2322" extrusionOk="0">
                  <a:moveTo>
                    <a:pt x="2999" y="1"/>
                  </a:moveTo>
                  <a:lnTo>
                    <a:pt x="0" y="459"/>
                  </a:lnTo>
                  <a:cubicBezTo>
                    <a:pt x="0" y="459"/>
                    <a:pt x="16" y="569"/>
                    <a:pt x="32" y="743"/>
                  </a:cubicBezTo>
                  <a:cubicBezTo>
                    <a:pt x="63" y="916"/>
                    <a:pt x="79" y="1153"/>
                    <a:pt x="111" y="1390"/>
                  </a:cubicBezTo>
                  <a:cubicBezTo>
                    <a:pt x="158" y="1611"/>
                    <a:pt x="158" y="1848"/>
                    <a:pt x="174" y="2021"/>
                  </a:cubicBezTo>
                  <a:cubicBezTo>
                    <a:pt x="190" y="2195"/>
                    <a:pt x="190" y="2321"/>
                    <a:pt x="190" y="2321"/>
                  </a:cubicBezTo>
                  <a:lnTo>
                    <a:pt x="3220" y="2116"/>
                  </a:lnTo>
                  <a:cubicBezTo>
                    <a:pt x="3220" y="2116"/>
                    <a:pt x="3220" y="1990"/>
                    <a:pt x="3205" y="1785"/>
                  </a:cubicBezTo>
                  <a:cubicBezTo>
                    <a:pt x="3173" y="1595"/>
                    <a:pt x="3173" y="1327"/>
                    <a:pt x="3126" y="1059"/>
                  </a:cubicBezTo>
                  <a:cubicBezTo>
                    <a:pt x="3094" y="790"/>
                    <a:pt x="3063" y="522"/>
                    <a:pt x="3047" y="332"/>
                  </a:cubicBezTo>
                  <a:cubicBezTo>
                    <a:pt x="3015" y="127"/>
                    <a:pt x="2999" y="1"/>
                    <a:pt x="29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6155275" y="1247200"/>
              <a:ext cx="78175" cy="55250"/>
            </a:xfrm>
            <a:custGeom>
              <a:avLst/>
              <a:gdLst/>
              <a:ahLst/>
              <a:cxnLst/>
              <a:rect l="l" t="t" r="r" b="b"/>
              <a:pathLst>
                <a:path w="3127" h="2210" extrusionOk="0">
                  <a:moveTo>
                    <a:pt x="95" y="0"/>
                  </a:moveTo>
                  <a:lnTo>
                    <a:pt x="95" y="300"/>
                  </a:lnTo>
                  <a:cubicBezTo>
                    <a:pt x="95" y="474"/>
                    <a:pt x="80" y="710"/>
                    <a:pt x="64" y="947"/>
                  </a:cubicBezTo>
                  <a:cubicBezTo>
                    <a:pt x="48" y="1184"/>
                    <a:pt x="32" y="1405"/>
                    <a:pt x="17" y="1579"/>
                  </a:cubicBezTo>
                  <a:cubicBezTo>
                    <a:pt x="17" y="1673"/>
                    <a:pt x="1" y="1736"/>
                    <a:pt x="1" y="1800"/>
                  </a:cubicBezTo>
                  <a:lnTo>
                    <a:pt x="1" y="1878"/>
                  </a:lnTo>
                  <a:lnTo>
                    <a:pt x="3000" y="2210"/>
                  </a:lnTo>
                  <a:lnTo>
                    <a:pt x="3016" y="2115"/>
                  </a:lnTo>
                  <a:cubicBezTo>
                    <a:pt x="3031" y="2052"/>
                    <a:pt x="3047" y="1973"/>
                    <a:pt x="3047" y="1878"/>
                  </a:cubicBezTo>
                  <a:cubicBezTo>
                    <a:pt x="3047" y="1673"/>
                    <a:pt x="3063" y="1405"/>
                    <a:pt x="3095" y="1137"/>
                  </a:cubicBezTo>
                  <a:cubicBezTo>
                    <a:pt x="3126" y="868"/>
                    <a:pt x="3126" y="600"/>
                    <a:pt x="3126" y="410"/>
                  </a:cubicBezTo>
                  <a:lnTo>
                    <a:pt x="3126" y="79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6137125" y="1340325"/>
              <a:ext cx="85650" cy="66325"/>
            </a:xfrm>
            <a:custGeom>
              <a:avLst/>
              <a:gdLst/>
              <a:ahLst/>
              <a:cxnLst/>
              <a:rect l="l" t="t" r="r" b="b"/>
              <a:pathLst>
                <a:path w="3426" h="2653" extrusionOk="0">
                  <a:moveTo>
                    <a:pt x="443" y="0"/>
                  </a:moveTo>
                  <a:cubicBezTo>
                    <a:pt x="443" y="0"/>
                    <a:pt x="427" y="111"/>
                    <a:pt x="395" y="285"/>
                  </a:cubicBezTo>
                  <a:cubicBezTo>
                    <a:pt x="348" y="442"/>
                    <a:pt x="285" y="679"/>
                    <a:pt x="237" y="900"/>
                  </a:cubicBezTo>
                  <a:cubicBezTo>
                    <a:pt x="206" y="1121"/>
                    <a:pt x="127" y="1358"/>
                    <a:pt x="80" y="1516"/>
                  </a:cubicBezTo>
                  <a:lnTo>
                    <a:pt x="1" y="1800"/>
                  </a:lnTo>
                  <a:lnTo>
                    <a:pt x="2905" y="2652"/>
                  </a:lnTo>
                  <a:cubicBezTo>
                    <a:pt x="2905" y="2652"/>
                    <a:pt x="2937" y="2526"/>
                    <a:pt x="2984" y="2337"/>
                  </a:cubicBezTo>
                  <a:cubicBezTo>
                    <a:pt x="3047" y="2131"/>
                    <a:pt x="3126" y="1879"/>
                    <a:pt x="3189" y="1626"/>
                  </a:cubicBezTo>
                  <a:cubicBezTo>
                    <a:pt x="3252" y="1358"/>
                    <a:pt x="3300" y="1105"/>
                    <a:pt x="3347" y="916"/>
                  </a:cubicBezTo>
                  <a:cubicBezTo>
                    <a:pt x="3394" y="711"/>
                    <a:pt x="3426" y="584"/>
                    <a:pt x="3426" y="584"/>
                  </a:cubicBezTo>
                  <a:lnTo>
                    <a:pt x="4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5132800" y="853750"/>
              <a:ext cx="90375" cy="85650"/>
            </a:xfrm>
            <a:custGeom>
              <a:avLst/>
              <a:gdLst/>
              <a:ahLst/>
              <a:cxnLst/>
              <a:rect l="l" t="t" r="r" b="b"/>
              <a:pathLst>
                <a:path w="3615" h="3426" extrusionOk="0">
                  <a:moveTo>
                    <a:pt x="1279" y="0"/>
                  </a:moveTo>
                  <a:lnTo>
                    <a:pt x="616" y="837"/>
                  </a:lnTo>
                  <a:lnTo>
                    <a:pt x="0" y="1705"/>
                  </a:lnTo>
                  <a:lnTo>
                    <a:pt x="2494" y="3425"/>
                  </a:lnTo>
                  <a:cubicBezTo>
                    <a:pt x="2494" y="3425"/>
                    <a:pt x="2747" y="3031"/>
                    <a:pt x="3047" y="2652"/>
                  </a:cubicBezTo>
                  <a:cubicBezTo>
                    <a:pt x="3331" y="2289"/>
                    <a:pt x="3615" y="1926"/>
                    <a:pt x="3615" y="1926"/>
                  </a:cubicBezTo>
                  <a:lnTo>
                    <a:pt x="12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5200275" y="777575"/>
              <a:ext cx="88425" cy="89600"/>
            </a:xfrm>
            <a:custGeom>
              <a:avLst/>
              <a:gdLst/>
              <a:ahLst/>
              <a:cxnLst/>
              <a:rect l="l" t="t" r="r" b="b"/>
              <a:pathLst>
                <a:path w="3537" h="3584" extrusionOk="0">
                  <a:moveTo>
                    <a:pt x="1563" y="1"/>
                  </a:moveTo>
                  <a:cubicBezTo>
                    <a:pt x="1563" y="1"/>
                    <a:pt x="1468" y="95"/>
                    <a:pt x="1311" y="222"/>
                  </a:cubicBezTo>
                  <a:cubicBezTo>
                    <a:pt x="1169" y="348"/>
                    <a:pt x="963" y="521"/>
                    <a:pt x="774" y="711"/>
                  </a:cubicBezTo>
                  <a:lnTo>
                    <a:pt x="237" y="1232"/>
                  </a:lnTo>
                  <a:cubicBezTo>
                    <a:pt x="95" y="1358"/>
                    <a:pt x="0" y="1469"/>
                    <a:pt x="0" y="1469"/>
                  </a:cubicBezTo>
                  <a:lnTo>
                    <a:pt x="2179" y="3584"/>
                  </a:lnTo>
                  <a:cubicBezTo>
                    <a:pt x="2179" y="3584"/>
                    <a:pt x="2242" y="3489"/>
                    <a:pt x="2368" y="3379"/>
                  </a:cubicBezTo>
                  <a:lnTo>
                    <a:pt x="2842" y="2937"/>
                  </a:lnTo>
                  <a:cubicBezTo>
                    <a:pt x="3000" y="2763"/>
                    <a:pt x="3173" y="2605"/>
                    <a:pt x="3315" y="2495"/>
                  </a:cubicBezTo>
                  <a:lnTo>
                    <a:pt x="3536" y="2305"/>
                  </a:lnTo>
                  <a:lnTo>
                    <a:pt x="15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5123325" y="727450"/>
              <a:ext cx="1016200" cy="1016601"/>
            </a:xfrm>
            <a:custGeom>
              <a:avLst/>
              <a:gdLst/>
              <a:ahLst/>
              <a:cxnLst/>
              <a:rect l="l" t="t" r="r" b="b"/>
              <a:pathLst>
                <a:path w="40648" h="40664" extrusionOk="0">
                  <a:moveTo>
                    <a:pt x="19953" y="1"/>
                  </a:moveTo>
                  <a:cubicBezTo>
                    <a:pt x="19716" y="17"/>
                    <a:pt x="19353" y="1"/>
                    <a:pt x="18895" y="48"/>
                  </a:cubicBezTo>
                  <a:cubicBezTo>
                    <a:pt x="17538" y="127"/>
                    <a:pt x="16212" y="364"/>
                    <a:pt x="14902" y="727"/>
                  </a:cubicBezTo>
                  <a:cubicBezTo>
                    <a:pt x="12881" y="1279"/>
                    <a:pt x="10955" y="2163"/>
                    <a:pt x="9203" y="3316"/>
                  </a:cubicBezTo>
                  <a:cubicBezTo>
                    <a:pt x="6914" y="4815"/>
                    <a:pt x="4941" y="6757"/>
                    <a:pt x="3426" y="9030"/>
                  </a:cubicBezTo>
                  <a:cubicBezTo>
                    <a:pt x="2558" y="10340"/>
                    <a:pt x="1847" y="11729"/>
                    <a:pt x="1295" y="13182"/>
                  </a:cubicBezTo>
                  <a:cubicBezTo>
                    <a:pt x="711" y="14744"/>
                    <a:pt x="316" y="16370"/>
                    <a:pt x="127" y="18028"/>
                  </a:cubicBezTo>
                  <a:cubicBezTo>
                    <a:pt x="63" y="18627"/>
                    <a:pt x="16" y="19227"/>
                    <a:pt x="0" y="19843"/>
                  </a:cubicBezTo>
                  <a:cubicBezTo>
                    <a:pt x="0" y="20174"/>
                    <a:pt x="0" y="20490"/>
                    <a:pt x="0" y="20822"/>
                  </a:cubicBezTo>
                  <a:cubicBezTo>
                    <a:pt x="32" y="21658"/>
                    <a:pt x="95" y="22479"/>
                    <a:pt x="206" y="23300"/>
                  </a:cubicBezTo>
                  <a:cubicBezTo>
                    <a:pt x="332" y="24200"/>
                    <a:pt x="521" y="25084"/>
                    <a:pt x="774" y="25952"/>
                  </a:cubicBezTo>
                  <a:cubicBezTo>
                    <a:pt x="884" y="26410"/>
                    <a:pt x="1058" y="26836"/>
                    <a:pt x="1200" y="27278"/>
                  </a:cubicBezTo>
                  <a:lnTo>
                    <a:pt x="1453" y="27925"/>
                  </a:lnTo>
                  <a:cubicBezTo>
                    <a:pt x="1531" y="28146"/>
                    <a:pt x="1626" y="28351"/>
                    <a:pt x="1737" y="28572"/>
                  </a:cubicBezTo>
                  <a:cubicBezTo>
                    <a:pt x="4925" y="35802"/>
                    <a:pt x="12029" y="40506"/>
                    <a:pt x="19937" y="40664"/>
                  </a:cubicBezTo>
                  <a:lnTo>
                    <a:pt x="20695" y="40664"/>
                  </a:lnTo>
                  <a:cubicBezTo>
                    <a:pt x="28603" y="40522"/>
                    <a:pt x="35707" y="35802"/>
                    <a:pt x="38911" y="28572"/>
                  </a:cubicBezTo>
                  <a:cubicBezTo>
                    <a:pt x="39006" y="28351"/>
                    <a:pt x="39100" y="28146"/>
                    <a:pt x="39179" y="27925"/>
                  </a:cubicBezTo>
                  <a:lnTo>
                    <a:pt x="39432" y="27278"/>
                  </a:lnTo>
                  <a:cubicBezTo>
                    <a:pt x="39574" y="26836"/>
                    <a:pt x="39748" y="26410"/>
                    <a:pt x="39858" y="25952"/>
                  </a:cubicBezTo>
                  <a:cubicBezTo>
                    <a:pt x="40111" y="25084"/>
                    <a:pt x="40300" y="24200"/>
                    <a:pt x="40442" y="23300"/>
                  </a:cubicBezTo>
                  <a:cubicBezTo>
                    <a:pt x="40553" y="22479"/>
                    <a:pt x="40616" y="21658"/>
                    <a:pt x="40632" y="20822"/>
                  </a:cubicBezTo>
                  <a:cubicBezTo>
                    <a:pt x="40647" y="20490"/>
                    <a:pt x="40647" y="20159"/>
                    <a:pt x="40632" y="19843"/>
                  </a:cubicBezTo>
                  <a:lnTo>
                    <a:pt x="39400" y="19843"/>
                  </a:lnTo>
                  <a:cubicBezTo>
                    <a:pt x="39416" y="20159"/>
                    <a:pt x="39416" y="20490"/>
                    <a:pt x="39400" y="20822"/>
                  </a:cubicBezTo>
                  <a:cubicBezTo>
                    <a:pt x="39384" y="21595"/>
                    <a:pt x="39306" y="22353"/>
                    <a:pt x="39195" y="23110"/>
                  </a:cubicBezTo>
                  <a:cubicBezTo>
                    <a:pt x="39085" y="23963"/>
                    <a:pt x="38895" y="24800"/>
                    <a:pt x="38658" y="25620"/>
                  </a:cubicBezTo>
                  <a:cubicBezTo>
                    <a:pt x="38564" y="26031"/>
                    <a:pt x="38406" y="26441"/>
                    <a:pt x="38264" y="26852"/>
                  </a:cubicBezTo>
                  <a:lnTo>
                    <a:pt x="38027" y="27467"/>
                  </a:lnTo>
                  <a:cubicBezTo>
                    <a:pt x="37964" y="27657"/>
                    <a:pt x="37869" y="27862"/>
                    <a:pt x="37774" y="28051"/>
                  </a:cubicBezTo>
                  <a:cubicBezTo>
                    <a:pt x="36306" y="31382"/>
                    <a:pt x="33907" y="34223"/>
                    <a:pt x="30876" y="36228"/>
                  </a:cubicBezTo>
                  <a:cubicBezTo>
                    <a:pt x="27845" y="38233"/>
                    <a:pt x="24325" y="39338"/>
                    <a:pt x="20695" y="39401"/>
                  </a:cubicBezTo>
                  <a:lnTo>
                    <a:pt x="19937" y="39401"/>
                  </a:lnTo>
                  <a:cubicBezTo>
                    <a:pt x="12518" y="39259"/>
                    <a:pt x="5857" y="34823"/>
                    <a:pt x="2857" y="28051"/>
                  </a:cubicBezTo>
                  <a:cubicBezTo>
                    <a:pt x="2763" y="27846"/>
                    <a:pt x="2684" y="27657"/>
                    <a:pt x="2605" y="27451"/>
                  </a:cubicBezTo>
                  <a:lnTo>
                    <a:pt x="2352" y="26852"/>
                  </a:lnTo>
                  <a:cubicBezTo>
                    <a:pt x="2226" y="26425"/>
                    <a:pt x="2068" y="26031"/>
                    <a:pt x="1958" y="25605"/>
                  </a:cubicBezTo>
                  <a:cubicBezTo>
                    <a:pt x="1721" y="24784"/>
                    <a:pt x="1547" y="23947"/>
                    <a:pt x="1421" y="23110"/>
                  </a:cubicBezTo>
                  <a:cubicBezTo>
                    <a:pt x="1310" y="22353"/>
                    <a:pt x="1247" y="21579"/>
                    <a:pt x="1216" y="20822"/>
                  </a:cubicBezTo>
                  <a:lnTo>
                    <a:pt x="1216" y="19827"/>
                  </a:lnTo>
                  <a:cubicBezTo>
                    <a:pt x="1232" y="19275"/>
                    <a:pt x="1279" y="18706"/>
                    <a:pt x="1342" y="18154"/>
                  </a:cubicBezTo>
                  <a:cubicBezTo>
                    <a:pt x="1674" y="15139"/>
                    <a:pt x="2747" y="12234"/>
                    <a:pt x="4436" y="9725"/>
                  </a:cubicBezTo>
                  <a:cubicBezTo>
                    <a:pt x="5857" y="7578"/>
                    <a:pt x="7704" y="5762"/>
                    <a:pt x="9850" y="4342"/>
                  </a:cubicBezTo>
                  <a:cubicBezTo>
                    <a:pt x="11508" y="3268"/>
                    <a:pt x="13307" y="2448"/>
                    <a:pt x="15217" y="1927"/>
                  </a:cubicBezTo>
                  <a:cubicBezTo>
                    <a:pt x="16433" y="1579"/>
                    <a:pt x="17696" y="1358"/>
                    <a:pt x="18958" y="1279"/>
                  </a:cubicBezTo>
                  <a:cubicBezTo>
                    <a:pt x="19201" y="1256"/>
                    <a:pt x="19435" y="1242"/>
                    <a:pt x="19673" y="1242"/>
                  </a:cubicBezTo>
                  <a:cubicBezTo>
                    <a:pt x="19761" y="1242"/>
                    <a:pt x="19848" y="1244"/>
                    <a:pt x="19937" y="1248"/>
                  </a:cubicBezTo>
                  <a:lnTo>
                    <a:pt x="19969" y="1248"/>
                  </a:lnTo>
                  <a:cubicBezTo>
                    <a:pt x="20205" y="1232"/>
                    <a:pt x="20316" y="1232"/>
                    <a:pt x="20316" y="1232"/>
                  </a:cubicBezTo>
                  <a:cubicBezTo>
                    <a:pt x="20316" y="1232"/>
                    <a:pt x="20426" y="1248"/>
                    <a:pt x="20663" y="1248"/>
                  </a:cubicBezTo>
                  <a:lnTo>
                    <a:pt x="20695" y="1248"/>
                  </a:lnTo>
                  <a:lnTo>
                    <a:pt x="206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5192775" y="796925"/>
              <a:ext cx="877300" cy="877275"/>
            </a:xfrm>
            <a:custGeom>
              <a:avLst/>
              <a:gdLst/>
              <a:ahLst/>
              <a:cxnLst/>
              <a:rect l="l" t="t" r="r" b="b"/>
              <a:pathLst>
                <a:path w="35092" h="35091" extrusionOk="0">
                  <a:moveTo>
                    <a:pt x="17538" y="0"/>
                  </a:moveTo>
                  <a:cubicBezTo>
                    <a:pt x="17538" y="0"/>
                    <a:pt x="17443" y="0"/>
                    <a:pt x="17254" y="16"/>
                  </a:cubicBezTo>
                  <a:lnTo>
                    <a:pt x="17191" y="16"/>
                  </a:lnTo>
                  <a:lnTo>
                    <a:pt x="17191" y="2731"/>
                  </a:lnTo>
                  <a:lnTo>
                    <a:pt x="17317" y="2731"/>
                  </a:lnTo>
                  <a:cubicBezTo>
                    <a:pt x="17491" y="2715"/>
                    <a:pt x="17569" y="2715"/>
                    <a:pt x="17569" y="2715"/>
                  </a:cubicBezTo>
                  <a:cubicBezTo>
                    <a:pt x="17569" y="2715"/>
                    <a:pt x="17680" y="2731"/>
                    <a:pt x="17854" y="2731"/>
                  </a:cubicBezTo>
                  <a:lnTo>
                    <a:pt x="17948" y="2731"/>
                  </a:lnTo>
                  <a:cubicBezTo>
                    <a:pt x="18012" y="2727"/>
                    <a:pt x="18074" y="2725"/>
                    <a:pt x="18136" y="2725"/>
                  </a:cubicBezTo>
                  <a:cubicBezTo>
                    <a:pt x="18305" y="2725"/>
                    <a:pt x="18470" y="2739"/>
                    <a:pt x="18643" y="2762"/>
                  </a:cubicBezTo>
                  <a:cubicBezTo>
                    <a:pt x="19622" y="2810"/>
                    <a:pt x="20600" y="2983"/>
                    <a:pt x="21547" y="3252"/>
                  </a:cubicBezTo>
                  <a:cubicBezTo>
                    <a:pt x="23015" y="3646"/>
                    <a:pt x="24420" y="4294"/>
                    <a:pt x="25699" y="5130"/>
                  </a:cubicBezTo>
                  <a:cubicBezTo>
                    <a:pt x="28335" y="6851"/>
                    <a:pt x="30356" y="9376"/>
                    <a:pt x="31476" y="12328"/>
                  </a:cubicBezTo>
                  <a:cubicBezTo>
                    <a:pt x="31902" y="13465"/>
                    <a:pt x="32187" y="14649"/>
                    <a:pt x="32313" y="15848"/>
                  </a:cubicBezTo>
                  <a:cubicBezTo>
                    <a:pt x="32360" y="16259"/>
                    <a:pt x="32392" y="16654"/>
                    <a:pt x="32408" y="17064"/>
                  </a:cubicBezTo>
                  <a:cubicBezTo>
                    <a:pt x="32423" y="17380"/>
                    <a:pt x="32423" y="17711"/>
                    <a:pt x="32408" y="18043"/>
                  </a:cubicBezTo>
                  <a:cubicBezTo>
                    <a:pt x="32376" y="18611"/>
                    <a:pt x="32329" y="19163"/>
                    <a:pt x="32250" y="19732"/>
                  </a:cubicBezTo>
                  <a:cubicBezTo>
                    <a:pt x="32155" y="20379"/>
                    <a:pt x="32013" y="21026"/>
                    <a:pt x="31839" y="21657"/>
                  </a:cubicBezTo>
                  <a:cubicBezTo>
                    <a:pt x="31760" y="21989"/>
                    <a:pt x="31634" y="22289"/>
                    <a:pt x="31539" y="22620"/>
                  </a:cubicBezTo>
                  <a:lnTo>
                    <a:pt x="31334" y="23078"/>
                  </a:lnTo>
                  <a:cubicBezTo>
                    <a:pt x="31271" y="23252"/>
                    <a:pt x="31208" y="23394"/>
                    <a:pt x="31145" y="23552"/>
                  </a:cubicBezTo>
                  <a:cubicBezTo>
                    <a:pt x="29992" y="26140"/>
                    <a:pt x="28130" y="28350"/>
                    <a:pt x="25762" y="29913"/>
                  </a:cubicBezTo>
                  <a:cubicBezTo>
                    <a:pt x="23442" y="31460"/>
                    <a:pt x="20727" y="32313"/>
                    <a:pt x="17948" y="32376"/>
                  </a:cubicBezTo>
                  <a:lnTo>
                    <a:pt x="17191" y="32376"/>
                  </a:lnTo>
                  <a:cubicBezTo>
                    <a:pt x="14397" y="32313"/>
                    <a:pt x="11682" y="31460"/>
                    <a:pt x="9361" y="29913"/>
                  </a:cubicBezTo>
                  <a:cubicBezTo>
                    <a:pt x="7009" y="28350"/>
                    <a:pt x="5146" y="26140"/>
                    <a:pt x="3994" y="23552"/>
                  </a:cubicBezTo>
                  <a:cubicBezTo>
                    <a:pt x="3915" y="23410"/>
                    <a:pt x="3852" y="23252"/>
                    <a:pt x="3805" y="23078"/>
                  </a:cubicBezTo>
                  <a:lnTo>
                    <a:pt x="3600" y="22620"/>
                  </a:lnTo>
                  <a:cubicBezTo>
                    <a:pt x="3505" y="22289"/>
                    <a:pt x="3379" y="21989"/>
                    <a:pt x="3300" y="21657"/>
                  </a:cubicBezTo>
                  <a:cubicBezTo>
                    <a:pt x="3110" y="21026"/>
                    <a:pt x="2968" y="20379"/>
                    <a:pt x="2873" y="19732"/>
                  </a:cubicBezTo>
                  <a:cubicBezTo>
                    <a:pt x="2810" y="19163"/>
                    <a:pt x="2747" y="18611"/>
                    <a:pt x="2731" y="18043"/>
                  </a:cubicBezTo>
                  <a:cubicBezTo>
                    <a:pt x="2716" y="17711"/>
                    <a:pt x="2716" y="17380"/>
                    <a:pt x="2731" y="17064"/>
                  </a:cubicBezTo>
                  <a:lnTo>
                    <a:pt x="32" y="17064"/>
                  </a:lnTo>
                  <a:cubicBezTo>
                    <a:pt x="1" y="17380"/>
                    <a:pt x="1" y="17711"/>
                    <a:pt x="32" y="18043"/>
                  </a:cubicBezTo>
                  <a:cubicBezTo>
                    <a:pt x="48" y="18737"/>
                    <a:pt x="95" y="19432"/>
                    <a:pt x="190" y="20110"/>
                  </a:cubicBezTo>
                  <a:cubicBezTo>
                    <a:pt x="300" y="20884"/>
                    <a:pt x="474" y="21657"/>
                    <a:pt x="695" y="22415"/>
                  </a:cubicBezTo>
                  <a:cubicBezTo>
                    <a:pt x="790" y="22794"/>
                    <a:pt x="932" y="23157"/>
                    <a:pt x="1058" y="23536"/>
                  </a:cubicBezTo>
                  <a:lnTo>
                    <a:pt x="1263" y="24104"/>
                  </a:lnTo>
                  <a:cubicBezTo>
                    <a:pt x="1342" y="24294"/>
                    <a:pt x="1421" y="24467"/>
                    <a:pt x="1500" y="24657"/>
                  </a:cubicBezTo>
                  <a:cubicBezTo>
                    <a:pt x="4263" y="30876"/>
                    <a:pt x="10356" y="34949"/>
                    <a:pt x="17159" y="35091"/>
                  </a:cubicBezTo>
                  <a:lnTo>
                    <a:pt x="17917" y="35091"/>
                  </a:lnTo>
                  <a:cubicBezTo>
                    <a:pt x="24720" y="34933"/>
                    <a:pt x="30829" y="30876"/>
                    <a:pt x="33592" y="24657"/>
                  </a:cubicBezTo>
                  <a:cubicBezTo>
                    <a:pt x="33670" y="24467"/>
                    <a:pt x="33749" y="24294"/>
                    <a:pt x="33828" y="24104"/>
                  </a:cubicBezTo>
                  <a:lnTo>
                    <a:pt x="34033" y="23536"/>
                  </a:lnTo>
                  <a:cubicBezTo>
                    <a:pt x="34160" y="23157"/>
                    <a:pt x="34302" y="22810"/>
                    <a:pt x="34412" y="22415"/>
                  </a:cubicBezTo>
                  <a:cubicBezTo>
                    <a:pt x="34618" y="21657"/>
                    <a:pt x="34791" y="20884"/>
                    <a:pt x="34902" y="20110"/>
                  </a:cubicBezTo>
                  <a:cubicBezTo>
                    <a:pt x="34996" y="19432"/>
                    <a:pt x="35044" y="18737"/>
                    <a:pt x="35060" y="18043"/>
                  </a:cubicBezTo>
                  <a:cubicBezTo>
                    <a:pt x="35091" y="17711"/>
                    <a:pt x="35091" y="17380"/>
                    <a:pt x="35060" y="17064"/>
                  </a:cubicBezTo>
                  <a:cubicBezTo>
                    <a:pt x="35060" y="16559"/>
                    <a:pt x="35028" y="16054"/>
                    <a:pt x="34965" y="15549"/>
                  </a:cubicBezTo>
                  <a:cubicBezTo>
                    <a:pt x="34807" y="14128"/>
                    <a:pt x="34460" y="12723"/>
                    <a:pt x="33970" y="11381"/>
                  </a:cubicBezTo>
                  <a:cubicBezTo>
                    <a:pt x="32644" y="7893"/>
                    <a:pt x="30261" y="4909"/>
                    <a:pt x="27151" y="2873"/>
                  </a:cubicBezTo>
                  <a:cubicBezTo>
                    <a:pt x="25636" y="1878"/>
                    <a:pt x="23978" y="1121"/>
                    <a:pt x="22226" y="647"/>
                  </a:cubicBezTo>
                  <a:cubicBezTo>
                    <a:pt x="21105" y="316"/>
                    <a:pt x="19953" y="126"/>
                    <a:pt x="18801" y="47"/>
                  </a:cubicBezTo>
                  <a:cubicBezTo>
                    <a:pt x="18422" y="0"/>
                    <a:pt x="18138" y="16"/>
                    <a:pt x="17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985625" y="1148125"/>
              <a:ext cx="3454625" cy="25"/>
            </a:xfrm>
            <a:custGeom>
              <a:avLst/>
              <a:gdLst/>
              <a:ahLst/>
              <a:cxnLst/>
              <a:rect l="l" t="t" r="r" b="b"/>
              <a:pathLst>
                <a:path w="138185" h="1" extrusionOk="0">
                  <a:moveTo>
                    <a:pt x="138184" y="1"/>
                  </a:moveTo>
                  <a:lnTo>
                    <a:pt x="0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4390875" y="1143000"/>
              <a:ext cx="49375" cy="9900"/>
            </a:xfrm>
            <a:custGeom>
              <a:avLst/>
              <a:gdLst/>
              <a:ahLst/>
              <a:cxnLst/>
              <a:rect l="l" t="t" r="r" b="b"/>
              <a:pathLst>
                <a:path w="1975" h="396" extrusionOk="0">
                  <a:moveTo>
                    <a:pt x="1" y="1"/>
                  </a:moveTo>
                  <a:lnTo>
                    <a:pt x="1" y="395"/>
                  </a:lnTo>
                  <a:lnTo>
                    <a:pt x="1974" y="395"/>
                  </a:lnTo>
                  <a:lnTo>
                    <a:pt x="19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1182925" y="1143000"/>
              <a:ext cx="3060000" cy="9900"/>
            </a:xfrm>
            <a:custGeom>
              <a:avLst/>
              <a:gdLst/>
              <a:ahLst/>
              <a:cxnLst/>
              <a:rect l="l" t="t" r="r" b="b"/>
              <a:pathLst>
                <a:path w="122400" h="396" extrusionOk="0">
                  <a:moveTo>
                    <a:pt x="1" y="1"/>
                  </a:moveTo>
                  <a:lnTo>
                    <a:pt x="1" y="395"/>
                  </a:lnTo>
                  <a:lnTo>
                    <a:pt x="4010" y="395"/>
                  </a:lnTo>
                  <a:lnTo>
                    <a:pt x="3947" y="1"/>
                  </a:lnTo>
                  <a:close/>
                  <a:moveTo>
                    <a:pt x="9866" y="1"/>
                  </a:moveTo>
                  <a:lnTo>
                    <a:pt x="9866" y="395"/>
                  </a:lnTo>
                  <a:lnTo>
                    <a:pt x="13876" y="395"/>
                  </a:lnTo>
                  <a:lnTo>
                    <a:pt x="13813" y="1"/>
                  </a:lnTo>
                  <a:close/>
                  <a:moveTo>
                    <a:pt x="19795" y="1"/>
                  </a:moveTo>
                  <a:lnTo>
                    <a:pt x="19795" y="395"/>
                  </a:lnTo>
                  <a:lnTo>
                    <a:pt x="23742" y="395"/>
                  </a:lnTo>
                  <a:lnTo>
                    <a:pt x="23742" y="1"/>
                  </a:lnTo>
                  <a:close/>
                  <a:moveTo>
                    <a:pt x="29661" y="1"/>
                  </a:moveTo>
                  <a:lnTo>
                    <a:pt x="29661" y="395"/>
                  </a:lnTo>
                  <a:lnTo>
                    <a:pt x="33607" y="395"/>
                  </a:lnTo>
                  <a:lnTo>
                    <a:pt x="33607" y="1"/>
                  </a:lnTo>
                  <a:close/>
                  <a:moveTo>
                    <a:pt x="39527" y="1"/>
                  </a:moveTo>
                  <a:lnTo>
                    <a:pt x="39527" y="395"/>
                  </a:lnTo>
                  <a:lnTo>
                    <a:pt x="43473" y="395"/>
                  </a:lnTo>
                  <a:lnTo>
                    <a:pt x="43473" y="1"/>
                  </a:lnTo>
                  <a:close/>
                  <a:moveTo>
                    <a:pt x="49393" y="1"/>
                  </a:moveTo>
                  <a:lnTo>
                    <a:pt x="49393" y="395"/>
                  </a:lnTo>
                  <a:lnTo>
                    <a:pt x="53339" y="395"/>
                  </a:lnTo>
                  <a:lnTo>
                    <a:pt x="53339" y="1"/>
                  </a:lnTo>
                  <a:close/>
                  <a:moveTo>
                    <a:pt x="59258" y="1"/>
                  </a:moveTo>
                  <a:lnTo>
                    <a:pt x="59258" y="395"/>
                  </a:lnTo>
                  <a:lnTo>
                    <a:pt x="63205" y="395"/>
                  </a:lnTo>
                  <a:lnTo>
                    <a:pt x="63205" y="1"/>
                  </a:lnTo>
                  <a:close/>
                  <a:moveTo>
                    <a:pt x="69124" y="1"/>
                  </a:moveTo>
                  <a:lnTo>
                    <a:pt x="69124" y="395"/>
                  </a:lnTo>
                  <a:lnTo>
                    <a:pt x="73071" y="395"/>
                  </a:lnTo>
                  <a:lnTo>
                    <a:pt x="73071" y="1"/>
                  </a:lnTo>
                  <a:close/>
                  <a:moveTo>
                    <a:pt x="78990" y="1"/>
                  </a:moveTo>
                  <a:lnTo>
                    <a:pt x="78990" y="395"/>
                  </a:lnTo>
                  <a:lnTo>
                    <a:pt x="82936" y="395"/>
                  </a:lnTo>
                  <a:lnTo>
                    <a:pt x="82936" y="1"/>
                  </a:lnTo>
                  <a:close/>
                  <a:moveTo>
                    <a:pt x="88856" y="1"/>
                  </a:moveTo>
                  <a:lnTo>
                    <a:pt x="88856" y="395"/>
                  </a:lnTo>
                  <a:lnTo>
                    <a:pt x="92802" y="395"/>
                  </a:lnTo>
                  <a:lnTo>
                    <a:pt x="92802" y="1"/>
                  </a:lnTo>
                  <a:close/>
                  <a:moveTo>
                    <a:pt x="98722" y="1"/>
                  </a:moveTo>
                  <a:lnTo>
                    <a:pt x="98722" y="395"/>
                  </a:lnTo>
                  <a:lnTo>
                    <a:pt x="102668" y="395"/>
                  </a:lnTo>
                  <a:lnTo>
                    <a:pt x="102668" y="1"/>
                  </a:lnTo>
                  <a:close/>
                  <a:moveTo>
                    <a:pt x="108587" y="1"/>
                  </a:moveTo>
                  <a:lnTo>
                    <a:pt x="108587" y="395"/>
                  </a:lnTo>
                  <a:lnTo>
                    <a:pt x="112534" y="395"/>
                  </a:lnTo>
                  <a:lnTo>
                    <a:pt x="112534" y="1"/>
                  </a:lnTo>
                  <a:close/>
                  <a:moveTo>
                    <a:pt x="118453" y="1"/>
                  </a:moveTo>
                  <a:lnTo>
                    <a:pt x="118453" y="395"/>
                  </a:lnTo>
                  <a:lnTo>
                    <a:pt x="122399" y="395"/>
                  </a:lnTo>
                  <a:lnTo>
                    <a:pt x="1223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985625" y="1143000"/>
              <a:ext cx="49350" cy="9900"/>
            </a:xfrm>
            <a:custGeom>
              <a:avLst/>
              <a:gdLst/>
              <a:ahLst/>
              <a:cxnLst/>
              <a:rect l="l" t="t" r="r" b="b"/>
              <a:pathLst>
                <a:path w="1974" h="396" extrusionOk="0">
                  <a:moveTo>
                    <a:pt x="0" y="1"/>
                  </a:moveTo>
                  <a:lnTo>
                    <a:pt x="0" y="395"/>
                  </a:lnTo>
                  <a:lnTo>
                    <a:pt x="1973" y="395"/>
                  </a:lnTo>
                  <a:lnTo>
                    <a:pt x="19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3768950" y="1234950"/>
              <a:ext cx="1996075" cy="1983850"/>
            </a:xfrm>
            <a:custGeom>
              <a:avLst/>
              <a:gdLst/>
              <a:ahLst/>
              <a:cxnLst/>
              <a:rect l="l" t="t" r="r" b="b"/>
              <a:pathLst>
                <a:path w="79843" h="79354" extrusionOk="0">
                  <a:moveTo>
                    <a:pt x="48" y="1"/>
                  </a:moveTo>
                  <a:cubicBezTo>
                    <a:pt x="16" y="916"/>
                    <a:pt x="0" y="1832"/>
                    <a:pt x="0" y="2716"/>
                  </a:cubicBezTo>
                  <a:cubicBezTo>
                    <a:pt x="0" y="12992"/>
                    <a:pt x="2226" y="23158"/>
                    <a:pt x="6535" y="32503"/>
                  </a:cubicBezTo>
                  <a:cubicBezTo>
                    <a:pt x="10687" y="41579"/>
                    <a:pt x="16606" y="49756"/>
                    <a:pt x="24104" y="56844"/>
                  </a:cubicBezTo>
                  <a:cubicBezTo>
                    <a:pt x="31508" y="63836"/>
                    <a:pt x="40142" y="69409"/>
                    <a:pt x="49566" y="73276"/>
                  </a:cubicBezTo>
                  <a:cubicBezTo>
                    <a:pt x="59163" y="77254"/>
                    <a:pt x="69455" y="79322"/>
                    <a:pt x="79842" y="79353"/>
                  </a:cubicBezTo>
                  <a:lnTo>
                    <a:pt x="79842" y="78959"/>
                  </a:lnTo>
                  <a:cubicBezTo>
                    <a:pt x="36780" y="78833"/>
                    <a:pt x="395" y="43915"/>
                    <a:pt x="395" y="2716"/>
                  </a:cubicBezTo>
                  <a:cubicBezTo>
                    <a:pt x="395" y="1832"/>
                    <a:pt x="411" y="932"/>
                    <a:pt x="442" y="16"/>
                  </a:cubicBezTo>
                  <a:lnTo>
                    <a:pt x="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2737775" y="1234950"/>
              <a:ext cx="3052900" cy="3052525"/>
            </a:xfrm>
            <a:custGeom>
              <a:avLst/>
              <a:gdLst/>
              <a:ahLst/>
              <a:cxnLst/>
              <a:rect l="l" t="t" r="r" b="b"/>
              <a:pathLst>
                <a:path w="122116" h="122101" extrusionOk="0">
                  <a:moveTo>
                    <a:pt x="48" y="1"/>
                  </a:moveTo>
                  <a:cubicBezTo>
                    <a:pt x="32" y="964"/>
                    <a:pt x="16" y="1848"/>
                    <a:pt x="16" y="2716"/>
                  </a:cubicBezTo>
                  <a:cubicBezTo>
                    <a:pt x="0" y="18722"/>
                    <a:pt x="3347" y="34555"/>
                    <a:pt x="9835" y="49188"/>
                  </a:cubicBezTo>
                  <a:cubicBezTo>
                    <a:pt x="16086" y="63363"/>
                    <a:pt x="25004" y="76133"/>
                    <a:pt x="36370" y="87136"/>
                  </a:cubicBezTo>
                  <a:cubicBezTo>
                    <a:pt x="47593" y="98043"/>
                    <a:pt x="60789" y="106725"/>
                    <a:pt x="75233" y="112724"/>
                  </a:cubicBezTo>
                  <a:cubicBezTo>
                    <a:pt x="90050" y="118912"/>
                    <a:pt x="105951" y="122100"/>
                    <a:pt x="121996" y="122100"/>
                  </a:cubicBezTo>
                  <a:cubicBezTo>
                    <a:pt x="122036" y="122100"/>
                    <a:pt x="122076" y="122100"/>
                    <a:pt x="122115" y="122100"/>
                  </a:cubicBezTo>
                  <a:lnTo>
                    <a:pt x="122115" y="121690"/>
                  </a:lnTo>
                  <a:cubicBezTo>
                    <a:pt x="56149" y="121690"/>
                    <a:pt x="411" y="67199"/>
                    <a:pt x="411" y="2700"/>
                  </a:cubicBezTo>
                  <a:cubicBezTo>
                    <a:pt x="411" y="1848"/>
                    <a:pt x="427" y="964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1722000" y="1234950"/>
              <a:ext cx="4036700" cy="4103025"/>
            </a:xfrm>
            <a:custGeom>
              <a:avLst/>
              <a:gdLst/>
              <a:ahLst/>
              <a:cxnLst/>
              <a:rect l="l" t="t" r="r" b="b"/>
              <a:pathLst>
                <a:path w="161468" h="164121" extrusionOk="0">
                  <a:moveTo>
                    <a:pt x="79" y="1"/>
                  </a:moveTo>
                  <a:cubicBezTo>
                    <a:pt x="63" y="1043"/>
                    <a:pt x="63" y="1911"/>
                    <a:pt x="63" y="2716"/>
                  </a:cubicBezTo>
                  <a:cubicBezTo>
                    <a:pt x="0" y="67609"/>
                    <a:pt x="38848" y="126204"/>
                    <a:pt x="98626" y="151429"/>
                  </a:cubicBezTo>
                  <a:cubicBezTo>
                    <a:pt x="118392" y="159797"/>
                    <a:pt x="139642" y="164121"/>
                    <a:pt x="161101" y="164121"/>
                  </a:cubicBezTo>
                  <a:cubicBezTo>
                    <a:pt x="161218" y="164121"/>
                    <a:pt x="161335" y="164121"/>
                    <a:pt x="161452" y="164121"/>
                  </a:cubicBezTo>
                  <a:lnTo>
                    <a:pt x="161468" y="163726"/>
                  </a:lnTo>
                  <a:cubicBezTo>
                    <a:pt x="72676" y="163726"/>
                    <a:pt x="458" y="91492"/>
                    <a:pt x="458" y="2716"/>
                  </a:cubicBezTo>
                  <a:cubicBezTo>
                    <a:pt x="458" y="1895"/>
                    <a:pt x="458" y="1043"/>
                    <a:pt x="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1600450" y="999750"/>
              <a:ext cx="252575" cy="252600"/>
            </a:xfrm>
            <a:custGeom>
              <a:avLst/>
              <a:gdLst/>
              <a:ahLst/>
              <a:cxnLst/>
              <a:rect l="l" t="t" r="r" b="b"/>
              <a:pathLst>
                <a:path w="10103" h="10104" extrusionOk="0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2617800" y="999750"/>
              <a:ext cx="252600" cy="252600"/>
            </a:xfrm>
            <a:custGeom>
              <a:avLst/>
              <a:gdLst/>
              <a:ahLst/>
              <a:cxnLst/>
              <a:rect l="l" t="t" r="r" b="b"/>
              <a:pathLst>
                <a:path w="10104" h="10104" extrusionOk="0">
                  <a:moveTo>
                    <a:pt x="1" y="1"/>
                  </a:moveTo>
                  <a:lnTo>
                    <a:pt x="1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3649775" y="999750"/>
              <a:ext cx="252575" cy="252600"/>
            </a:xfrm>
            <a:custGeom>
              <a:avLst/>
              <a:gdLst/>
              <a:ahLst/>
              <a:cxnLst/>
              <a:rect l="l" t="t" r="r" b="b"/>
              <a:pathLst>
                <a:path w="10103" h="10104" extrusionOk="0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5612675" y="4156825"/>
              <a:ext cx="236000" cy="245075"/>
            </a:xfrm>
            <a:custGeom>
              <a:avLst/>
              <a:gdLst/>
              <a:ahLst/>
              <a:cxnLst/>
              <a:rect l="l" t="t" r="r" b="b"/>
              <a:pathLst>
                <a:path w="9440" h="9803" extrusionOk="0">
                  <a:moveTo>
                    <a:pt x="0" y="0"/>
                  </a:moveTo>
                  <a:lnTo>
                    <a:pt x="0" y="9803"/>
                  </a:lnTo>
                  <a:lnTo>
                    <a:pt x="9440" y="490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5615025" y="3092875"/>
              <a:ext cx="236025" cy="245500"/>
            </a:xfrm>
            <a:custGeom>
              <a:avLst/>
              <a:gdLst/>
              <a:ahLst/>
              <a:cxnLst/>
              <a:rect l="l" t="t" r="r" b="b"/>
              <a:pathLst>
                <a:path w="9441" h="9820" extrusionOk="0">
                  <a:moveTo>
                    <a:pt x="1" y="1"/>
                  </a:moveTo>
                  <a:lnTo>
                    <a:pt x="1" y="9819"/>
                  </a:lnTo>
                  <a:lnTo>
                    <a:pt x="9440" y="4910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3" grpId="0"/>
      <p:bldP spid="724" grpId="0"/>
      <p:bldP spid="725" grpId="0"/>
      <p:bldP spid="726" grpId="0"/>
      <p:bldP spid="727" grpId="0"/>
      <p:bldP spid="728" grpId="0"/>
      <p:bldP spid="729" grpId="0"/>
    </p:bldLst>
  </p:timing>
</p:sld>
</file>

<file path=ppt/theme/theme1.xml><?xml version="1.0" encoding="utf-8"?>
<a:theme xmlns:a="http://schemas.openxmlformats.org/drawingml/2006/main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1385</TotalTime>
  <Words>590</Words>
  <Application>Microsoft Office PowerPoint</Application>
  <PresentationFormat>On-screen Show (16:9)</PresentationFormat>
  <Paragraphs>106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Source Code Pro Light</vt:lpstr>
      <vt:lpstr>Arial</vt:lpstr>
      <vt:lpstr>Teko</vt:lpstr>
      <vt:lpstr>Cascadia Code Light</vt:lpstr>
      <vt:lpstr>Wingdings</vt:lpstr>
      <vt:lpstr>Teko Light</vt:lpstr>
      <vt:lpstr>Teko Medium</vt:lpstr>
      <vt:lpstr>Pitch Deck Template</vt:lpstr>
      <vt:lpstr>PowerPoint Presentation</vt:lpstr>
      <vt:lpstr>TABLE OF CONTENTS</vt:lpstr>
      <vt:lpstr>01  INTRODUCTION</vt:lpstr>
      <vt:lpstr>01</vt:lpstr>
      <vt:lpstr>REQUIREMENTS</vt:lpstr>
      <vt:lpstr>TASK SHARING &amp; SCHEDULING</vt:lpstr>
      <vt:lpstr>SCHEDULING</vt:lpstr>
      <vt:lpstr>COMPLETED TASKS</vt:lpstr>
      <vt:lpstr>ADDITIONAL IMPROVEMENTS</vt:lpstr>
      <vt:lpstr>PowerPoint Presentation</vt:lpstr>
      <vt:lpstr>Printing The Coordinate Plane &amp; Showing Players</vt:lpstr>
      <vt:lpstr>Randomizing Sets And Health Statements</vt:lpstr>
      <vt:lpstr>PowerPoint Presentation</vt:lpstr>
      <vt:lpstr>THANK YOU FOR EVERYONE WHO LISTENED 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 PITCH DECK</dc:title>
  <dc:creator>Shude Kun</dc:creator>
  <cp:lastModifiedBy>Sude Kündüroğlu</cp:lastModifiedBy>
  <cp:revision>121</cp:revision>
  <dcterms:modified xsi:type="dcterms:W3CDTF">2022-11-03T20:33:25Z</dcterms:modified>
</cp:coreProperties>
</file>